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646" r:id="rId3"/>
    <p:sldId id="648" r:id="rId4"/>
    <p:sldId id="268" r:id="rId5"/>
    <p:sldId id="258" r:id="rId6"/>
    <p:sldId id="261" r:id="rId7"/>
    <p:sldId id="259" r:id="rId8"/>
    <p:sldId id="260" r:id="rId9"/>
    <p:sldId id="269" r:id="rId10"/>
    <p:sldId id="639" r:id="rId11"/>
    <p:sldId id="421" r:id="rId12"/>
    <p:sldId id="623" r:id="rId13"/>
    <p:sldId id="64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6B874-DA34-4BE8-A672-BFDDF13DC474}" v="92" dt="2020-09-14T16:39:06.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ringintveld, AP" userId="9434ccb8-05fe-4b9a-a83e-0551fab5d0d2" providerId="ADAL" clId="{0CE6B874-DA34-4BE8-A672-BFDDF13DC474}"/>
    <pc:docChg chg="undo custSel mod addSld delSld modSld">
      <pc:chgData name="Springintveld, AP" userId="9434ccb8-05fe-4b9a-a83e-0551fab5d0d2" providerId="ADAL" clId="{0CE6B874-DA34-4BE8-A672-BFDDF13DC474}" dt="2020-09-14T16:39:33.201" v="2083" actId="1076"/>
      <pc:docMkLst>
        <pc:docMk/>
      </pc:docMkLst>
      <pc:sldChg chg="addSp modSp mod">
        <pc:chgData name="Springintveld, AP" userId="9434ccb8-05fe-4b9a-a83e-0551fab5d0d2" providerId="ADAL" clId="{0CE6B874-DA34-4BE8-A672-BFDDF13DC474}" dt="2020-09-14T16:39:33.201" v="2083" actId="1076"/>
        <pc:sldMkLst>
          <pc:docMk/>
          <pc:sldMk cId="3681204896" sldId="256"/>
        </pc:sldMkLst>
        <pc:spChg chg="mod">
          <ac:chgData name="Springintveld, AP" userId="9434ccb8-05fe-4b9a-a83e-0551fab5d0d2" providerId="ADAL" clId="{0CE6B874-DA34-4BE8-A672-BFDDF13DC474}" dt="2020-09-14T15:51:10.091" v="1363" actId="255"/>
          <ac:spMkLst>
            <pc:docMk/>
            <pc:sldMk cId="3681204896" sldId="256"/>
            <ac:spMk id="2" creationId="{7B5EC57A-B487-4A14-B310-7D0DBEA88379}"/>
          </ac:spMkLst>
        </pc:spChg>
        <pc:spChg chg="mod">
          <ac:chgData name="Springintveld, AP" userId="9434ccb8-05fe-4b9a-a83e-0551fab5d0d2" providerId="ADAL" clId="{0CE6B874-DA34-4BE8-A672-BFDDF13DC474}" dt="2020-09-14T16:38:51.445" v="2059" actId="21"/>
          <ac:spMkLst>
            <pc:docMk/>
            <pc:sldMk cId="3681204896" sldId="256"/>
            <ac:spMk id="3" creationId="{56B61E76-FB85-4B03-9BB2-586B6D700DCD}"/>
          </ac:spMkLst>
        </pc:spChg>
        <pc:spChg chg="add mod">
          <ac:chgData name="Springintveld, AP" userId="9434ccb8-05fe-4b9a-a83e-0551fab5d0d2" providerId="ADAL" clId="{0CE6B874-DA34-4BE8-A672-BFDDF13DC474}" dt="2020-09-14T16:39:33.201" v="2083" actId="1076"/>
          <ac:spMkLst>
            <pc:docMk/>
            <pc:sldMk cId="3681204896" sldId="256"/>
            <ac:spMk id="4" creationId="{8A5A732C-0907-4470-862F-A0E35D1C9AC9}"/>
          </ac:spMkLst>
        </pc:spChg>
      </pc:sldChg>
      <pc:sldChg chg="modSp del mod">
        <pc:chgData name="Springintveld, AP" userId="9434ccb8-05fe-4b9a-a83e-0551fab5d0d2" providerId="ADAL" clId="{0CE6B874-DA34-4BE8-A672-BFDDF13DC474}" dt="2020-09-14T12:38:10.969" v="167" actId="2696"/>
        <pc:sldMkLst>
          <pc:docMk/>
          <pc:sldMk cId="4173899629" sldId="257"/>
        </pc:sldMkLst>
        <pc:spChg chg="mod">
          <ac:chgData name="Springintveld, AP" userId="9434ccb8-05fe-4b9a-a83e-0551fab5d0d2" providerId="ADAL" clId="{0CE6B874-DA34-4BE8-A672-BFDDF13DC474}" dt="2020-09-14T09:58:17.607" v="125" actId="27636"/>
          <ac:spMkLst>
            <pc:docMk/>
            <pc:sldMk cId="4173899629" sldId="257"/>
            <ac:spMk id="3" creationId="{54E209B6-26A2-4681-B31C-01846E30D29D}"/>
          </ac:spMkLst>
        </pc:spChg>
      </pc:sldChg>
      <pc:sldChg chg="modSp mod">
        <pc:chgData name="Springintveld, AP" userId="9434ccb8-05fe-4b9a-a83e-0551fab5d0d2" providerId="ADAL" clId="{0CE6B874-DA34-4BE8-A672-BFDDF13DC474}" dt="2020-09-14T12:57:14.326" v="548" actId="20577"/>
        <pc:sldMkLst>
          <pc:docMk/>
          <pc:sldMk cId="2444375680" sldId="259"/>
        </pc:sldMkLst>
        <pc:spChg chg="mod">
          <ac:chgData name="Springintveld, AP" userId="9434ccb8-05fe-4b9a-a83e-0551fab5d0d2" providerId="ADAL" clId="{0CE6B874-DA34-4BE8-A672-BFDDF13DC474}" dt="2020-09-14T12:57:14.326" v="548" actId="20577"/>
          <ac:spMkLst>
            <pc:docMk/>
            <pc:sldMk cId="2444375680" sldId="259"/>
            <ac:spMk id="9" creationId="{5122FEA3-B22D-47D4-8058-5BE2C19142E6}"/>
          </ac:spMkLst>
        </pc:spChg>
      </pc:sldChg>
      <pc:sldChg chg="modSp mod">
        <pc:chgData name="Springintveld, AP" userId="9434ccb8-05fe-4b9a-a83e-0551fab5d0d2" providerId="ADAL" clId="{0CE6B874-DA34-4BE8-A672-BFDDF13DC474}" dt="2020-09-14T13:00:50.369" v="553" actId="27636"/>
        <pc:sldMkLst>
          <pc:docMk/>
          <pc:sldMk cId="3934847332" sldId="260"/>
        </pc:sldMkLst>
        <pc:spChg chg="mod">
          <ac:chgData name="Springintveld, AP" userId="9434ccb8-05fe-4b9a-a83e-0551fab5d0d2" providerId="ADAL" clId="{0CE6B874-DA34-4BE8-A672-BFDDF13DC474}" dt="2020-09-14T13:00:50.369" v="553" actId="27636"/>
          <ac:spMkLst>
            <pc:docMk/>
            <pc:sldMk cId="3934847332" sldId="260"/>
            <ac:spMk id="3" creationId="{385923FA-F94C-4E4C-B13D-AAED78BDF284}"/>
          </ac:spMkLst>
        </pc:spChg>
      </pc:sldChg>
      <pc:sldChg chg="modSp mod">
        <pc:chgData name="Springintveld, AP" userId="9434ccb8-05fe-4b9a-a83e-0551fab5d0d2" providerId="ADAL" clId="{0CE6B874-DA34-4BE8-A672-BFDDF13DC474}" dt="2020-09-14T15:56:38.803" v="1388" actId="21"/>
        <pc:sldMkLst>
          <pc:docMk/>
          <pc:sldMk cId="1133753778" sldId="261"/>
        </pc:sldMkLst>
        <pc:graphicFrameChg chg="mod modGraphic">
          <ac:chgData name="Springintveld, AP" userId="9434ccb8-05fe-4b9a-a83e-0551fab5d0d2" providerId="ADAL" clId="{0CE6B874-DA34-4BE8-A672-BFDDF13DC474}" dt="2020-09-14T15:56:38.803" v="1388" actId="21"/>
          <ac:graphicFrameMkLst>
            <pc:docMk/>
            <pc:sldMk cId="1133753778" sldId="261"/>
            <ac:graphicFrameMk id="6" creationId="{4D060B80-75DC-41CD-BF1D-386A2499D082}"/>
          </ac:graphicFrameMkLst>
        </pc:graphicFrameChg>
      </pc:sldChg>
      <pc:sldChg chg="del">
        <pc:chgData name="Springintveld, AP" userId="9434ccb8-05fe-4b9a-a83e-0551fab5d0d2" providerId="ADAL" clId="{0CE6B874-DA34-4BE8-A672-BFDDF13DC474}" dt="2020-09-14T11:13:58.944" v="129" actId="2696"/>
        <pc:sldMkLst>
          <pc:docMk/>
          <pc:sldMk cId="182232866" sldId="262"/>
        </pc:sldMkLst>
      </pc:sldChg>
      <pc:sldChg chg="del">
        <pc:chgData name="Springintveld, AP" userId="9434ccb8-05fe-4b9a-a83e-0551fab5d0d2" providerId="ADAL" clId="{0CE6B874-DA34-4BE8-A672-BFDDF13DC474}" dt="2020-09-14T10:00:15.556" v="128" actId="2696"/>
        <pc:sldMkLst>
          <pc:docMk/>
          <pc:sldMk cId="3138089790" sldId="264"/>
        </pc:sldMkLst>
      </pc:sldChg>
      <pc:sldChg chg="del">
        <pc:chgData name="Springintveld, AP" userId="9434ccb8-05fe-4b9a-a83e-0551fab5d0d2" providerId="ADAL" clId="{0CE6B874-DA34-4BE8-A672-BFDDF13DC474}" dt="2020-09-14T09:58:37.600" v="126" actId="2696"/>
        <pc:sldMkLst>
          <pc:docMk/>
          <pc:sldMk cId="541334287" sldId="266"/>
        </pc:sldMkLst>
      </pc:sldChg>
      <pc:sldChg chg="del">
        <pc:chgData name="Springintveld, AP" userId="9434ccb8-05fe-4b9a-a83e-0551fab5d0d2" providerId="ADAL" clId="{0CE6B874-DA34-4BE8-A672-BFDDF13DC474}" dt="2020-09-14T09:59:53.697" v="127" actId="2696"/>
        <pc:sldMkLst>
          <pc:docMk/>
          <pc:sldMk cId="1442432812" sldId="267"/>
        </pc:sldMkLst>
      </pc:sldChg>
      <pc:sldChg chg="modSp mod">
        <pc:chgData name="Springintveld, AP" userId="9434ccb8-05fe-4b9a-a83e-0551fab5d0d2" providerId="ADAL" clId="{0CE6B874-DA34-4BE8-A672-BFDDF13DC474}" dt="2020-09-14T14:29:48.519" v="935" actId="27636"/>
        <pc:sldMkLst>
          <pc:docMk/>
          <pc:sldMk cId="1235720125" sldId="268"/>
        </pc:sldMkLst>
        <pc:spChg chg="mod">
          <ac:chgData name="Springintveld, AP" userId="9434ccb8-05fe-4b9a-a83e-0551fab5d0d2" providerId="ADAL" clId="{0CE6B874-DA34-4BE8-A672-BFDDF13DC474}" dt="2020-09-14T12:40:52.612" v="266" actId="20577"/>
          <ac:spMkLst>
            <pc:docMk/>
            <pc:sldMk cId="1235720125" sldId="268"/>
            <ac:spMk id="2" creationId="{0B63B2CE-0BBD-49A5-9291-F241A114847C}"/>
          </ac:spMkLst>
        </pc:spChg>
        <pc:spChg chg="mod">
          <ac:chgData name="Springintveld, AP" userId="9434ccb8-05fe-4b9a-a83e-0551fab5d0d2" providerId="ADAL" clId="{0CE6B874-DA34-4BE8-A672-BFDDF13DC474}" dt="2020-09-14T14:29:48.519" v="935" actId="27636"/>
          <ac:spMkLst>
            <pc:docMk/>
            <pc:sldMk cId="1235720125" sldId="268"/>
            <ac:spMk id="3" creationId="{9293AFDA-4A12-4FA9-8ED7-72AB0227B6DA}"/>
          </ac:spMkLst>
        </pc:spChg>
      </pc:sldChg>
      <pc:sldChg chg="modSp new mod">
        <pc:chgData name="Springintveld, AP" userId="9434ccb8-05fe-4b9a-a83e-0551fab5d0d2" providerId="ADAL" clId="{0CE6B874-DA34-4BE8-A672-BFDDF13DC474}" dt="2020-09-14T16:14:33.652" v="1500" actId="5793"/>
        <pc:sldMkLst>
          <pc:docMk/>
          <pc:sldMk cId="2999348504" sldId="269"/>
        </pc:sldMkLst>
        <pc:spChg chg="mod">
          <ac:chgData name="Springintveld, AP" userId="9434ccb8-05fe-4b9a-a83e-0551fab5d0d2" providerId="ADAL" clId="{0CE6B874-DA34-4BE8-A672-BFDDF13DC474}" dt="2020-09-14T13:01:07.006" v="555"/>
          <ac:spMkLst>
            <pc:docMk/>
            <pc:sldMk cId="2999348504" sldId="269"/>
            <ac:spMk id="2" creationId="{6B8DC981-03EC-4EDF-B735-7AFC5E1B9B37}"/>
          </ac:spMkLst>
        </pc:spChg>
        <pc:spChg chg="mod">
          <ac:chgData name="Springintveld, AP" userId="9434ccb8-05fe-4b9a-a83e-0551fab5d0d2" providerId="ADAL" clId="{0CE6B874-DA34-4BE8-A672-BFDDF13DC474}" dt="2020-09-14T16:14:33.652" v="1500" actId="5793"/>
          <ac:spMkLst>
            <pc:docMk/>
            <pc:sldMk cId="2999348504" sldId="269"/>
            <ac:spMk id="3" creationId="{72116AA9-F570-4E18-91A5-B0D203353222}"/>
          </ac:spMkLst>
        </pc:spChg>
      </pc:sldChg>
      <pc:sldChg chg="modSp new del mod">
        <pc:chgData name="Springintveld, AP" userId="9434ccb8-05fe-4b9a-a83e-0551fab5d0d2" providerId="ADAL" clId="{0CE6B874-DA34-4BE8-A672-BFDDF13DC474}" dt="2020-09-14T14:13:32.951" v="618" actId="2696"/>
        <pc:sldMkLst>
          <pc:docMk/>
          <pc:sldMk cId="3206855791" sldId="270"/>
        </pc:sldMkLst>
        <pc:spChg chg="mod">
          <ac:chgData name="Springintveld, AP" userId="9434ccb8-05fe-4b9a-a83e-0551fab5d0d2" providerId="ADAL" clId="{0CE6B874-DA34-4BE8-A672-BFDDF13DC474}" dt="2020-09-14T13:07:23.232" v="560" actId="27636"/>
          <ac:spMkLst>
            <pc:docMk/>
            <pc:sldMk cId="3206855791" sldId="270"/>
            <ac:spMk id="3" creationId="{B393EF76-88B5-43A5-ACB2-09882A842B5A}"/>
          </ac:spMkLst>
        </pc:spChg>
      </pc:sldChg>
      <pc:sldChg chg="modAnim">
        <pc:chgData name="Springintveld, AP" userId="9434ccb8-05fe-4b9a-a83e-0551fab5d0d2" providerId="ADAL" clId="{0CE6B874-DA34-4BE8-A672-BFDDF13DC474}" dt="2020-09-14T14:05:13.955" v="615"/>
        <pc:sldMkLst>
          <pc:docMk/>
          <pc:sldMk cId="2352802783" sldId="421"/>
        </pc:sldMkLst>
      </pc:sldChg>
      <pc:sldChg chg="addSp delSp modSp new del mod">
        <pc:chgData name="Springintveld, AP" userId="9434ccb8-05fe-4b9a-a83e-0551fab5d0d2" providerId="ADAL" clId="{0CE6B874-DA34-4BE8-A672-BFDDF13DC474}" dt="2020-09-14T16:32:56.467" v="1978" actId="2696"/>
        <pc:sldMkLst>
          <pc:docMk/>
          <pc:sldMk cId="2621857024" sldId="422"/>
        </pc:sldMkLst>
        <pc:spChg chg="mod">
          <ac:chgData name="Springintveld, AP" userId="9434ccb8-05fe-4b9a-a83e-0551fab5d0d2" providerId="ADAL" clId="{0CE6B874-DA34-4BE8-A672-BFDDF13DC474}" dt="2020-09-14T13:16:58.948" v="584" actId="20577"/>
          <ac:spMkLst>
            <pc:docMk/>
            <pc:sldMk cId="2621857024" sldId="422"/>
            <ac:spMk id="2" creationId="{D269608E-2133-4532-AAC2-A4FD10082E3A}"/>
          </ac:spMkLst>
        </pc:spChg>
        <pc:spChg chg="del">
          <ac:chgData name="Springintveld, AP" userId="9434ccb8-05fe-4b9a-a83e-0551fab5d0d2" providerId="ADAL" clId="{0CE6B874-DA34-4BE8-A672-BFDDF13DC474}" dt="2020-09-14T16:32:05.751" v="1975"/>
          <ac:spMkLst>
            <pc:docMk/>
            <pc:sldMk cId="2621857024" sldId="422"/>
            <ac:spMk id="3" creationId="{99BD737C-AA9B-4781-BF2E-2D63AEA10E20}"/>
          </ac:spMkLst>
        </pc:spChg>
        <pc:spChg chg="add mod">
          <ac:chgData name="Springintveld, AP" userId="9434ccb8-05fe-4b9a-a83e-0551fab5d0d2" providerId="ADAL" clId="{0CE6B874-DA34-4BE8-A672-BFDDF13DC474}" dt="2020-09-14T16:32:05.751" v="1975"/>
          <ac:spMkLst>
            <pc:docMk/>
            <pc:sldMk cId="2621857024" sldId="422"/>
            <ac:spMk id="4" creationId="{F7AE3209-DA97-4FE6-8D1C-5EC41E982E42}"/>
          </ac:spMkLst>
        </pc:spChg>
      </pc:sldChg>
      <pc:sldChg chg="modSp mod">
        <pc:chgData name="Springintveld, AP" userId="9434ccb8-05fe-4b9a-a83e-0551fab5d0d2" providerId="ADAL" clId="{0CE6B874-DA34-4BE8-A672-BFDDF13DC474}" dt="2020-09-14T16:33:24.517" v="1980" actId="1076"/>
        <pc:sldMkLst>
          <pc:docMk/>
          <pc:sldMk cId="3290874639" sldId="623"/>
        </pc:sldMkLst>
        <pc:spChg chg="mod">
          <ac:chgData name="Springintveld, AP" userId="9434ccb8-05fe-4b9a-a83e-0551fab5d0d2" providerId="ADAL" clId="{0CE6B874-DA34-4BE8-A672-BFDDF13DC474}" dt="2020-09-14T16:33:19.205" v="1979" actId="1076"/>
          <ac:spMkLst>
            <pc:docMk/>
            <pc:sldMk cId="3290874639" sldId="623"/>
            <ac:spMk id="2" creationId="{306B8ACE-92FE-498C-82E8-22E8E991D01B}"/>
          </ac:spMkLst>
        </pc:spChg>
        <pc:spChg chg="mod">
          <ac:chgData name="Springintveld, AP" userId="9434ccb8-05fe-4b9a-a83e-0551fab5d0d2" providerId="ADAL" clId="{0CE6B874-DA34-4BE8-A672-BFDDF13DC474}" dt="2020-09-14T16:33:24.517" v="1980" actId="1076"/>
          <ac:spMkLst>
            <pc:docMk/>
            <pc:sldMk cId="3290874639" sldId="623"/>
            <ac:spMk id="3" creationId="{CADD7283-6003-4D98-8F69-EA1C887A0335}"/>
          </ac:spMkLst>
        </pc:spChg>
      </pc:sldChg>
      <pc:sldChg chg="modSp mod">
        <pc:chgData name="Springintveld, AP" userId="9434ccb8-05fe-4b9a-a83e-0551fab5d0d2" providerId="ADAL" clId="{0CE6B874-DA34-4BE8-A672-BFDDF13DC474}" dt="2020-09-14T14:02:02.732" v="589" actId="207"/>
        <pc:sldMkLst>
          <pc:docMk/>
          <pc:sldMk cId="360926864" sldId="639"/>
        </pc:sldMkLst>
        <pc:graphicFrameChg chg="modGraphic">
          <ac:chgData name="Springintveld, AP" userId="9434ccb8-05fe-4b9a-a83e-0551fab5d0d2" providerId="ADAL" clId="{0CE6B874-DA34-4BE8-A672-BFDDF13DC474}" dt="2020-09-14T14:02:02.732" v="589" actId="207"/>
          <ac:graphicFrameMkLst>
            <pc:docMk/>
            <pc:sldMk cId="360926864" sldId="639"/>
            <ac:graphicFrameMk id="4" creationId="{00000000-0000-0000-0000-000000000000}"/>
          </ac:graphicFrameMkLst>
        </pc:graphicFrameChg>
      </pc:sldChg>
      <pc:sldChg chg="addSp delSp modSp mod">
        <pc:chgData name="Springintveld, AP" userId="9434ccb8-05fe-4b9a-a83e-0551fab5d0d2" providerId="ADAL" clId="{0CE6B874-DA34-4BE8-A672-BFDDF13DC474}" dt="2020-09-14T16:34:39.921" v="1983" actId="20577"/>
        <pc:sldMkLst>
          <pc:docMk/>
          <pc:sldMk cId="744446657" sldId="644"/>
        </pc:sldMkLst>
        <pc:spChg chg="mod">
          <ac:chgData name="Springintveld, AP" userId="9434ccb8-05fe-4b9a-a83e-0551fab5d0d2" providerId="ADAL" clId="{0CE6B874-DA34-4BE8-A672-BFDDF13DC474}" dt="2020-09-14T14:10:39.763" v="617" actId="20577"/>
          <ac:spMkLst>
            <pc:docMk/>
            <pc:sldMk cId="744446657" sldId="644"/>
            <ac:spMk id="2" creationId="{306B8ACE-92FE-498C-82E8-22E8E991D01B}"/>
          </ac:spMkLst>
        </pc:spChg>
        <pc:spChg chg="add del mod">
          <ac:chgData name="Springintveld, AP" userId="9434ccb8-05fe-4b9a-a83e-0551fab5d0d2" providerId="ADAL" clId="{0CE6B874-DA34-4BE8-A672-BFDDF13DC474}" dt="2020-09-14T16:31:04.370" v="1966" actId="21"/>
          <ac:spMkLst>
            <pc:docMk/>
            <pc:sldMk cId="744446657" sldId="644"/>
            <ac:spMk id="3" creationId="{CADD7283-6003-4D98-8F69-EA1C887A0335}"/>
          </ac:spMkLst>
        </pc:spChg>
        <pc:spChg chg="add mod">
          <ac:chgData name="Springintveld, AP" userId="9434ccb8-05fe-4b9a-a83e-0551fab5d0d2" providerId="ADAL" clId="{0CE6B874-DA34-4BE8-A672-BFDDF13DC474}" dt="2020-09-14T16:34:39.921" v="1983" actId="20577"/>
          <ac:spMkLst>
            <pc:docMk/>
            <pc:sldMk cId="744446657" sldId="644"/>
            <ac:spMk id="4" creationId="{677641C3-EC00-4F2B-B938-ED95BB34115A}"/>
          </ac:spMkLst>
        </pc:spChg>
        <pc:spChg chg="add del mod">
          <ac:chgData name="Springintveld, AP" userId="9434ccb8-05fe-4b9a-a83e-0551fab5d0d2" providerId="ADAL" clId="{0CE6B874-DA34-4BE8-A672-BFDDF13DC474}" dt="2020-09-14T16:30:38.374" v="1958" actId="21"/>
          <ac:spMkLst>
            <pc:docMk/>
            <pc:sldMk cId="744446657" sldId="644"/>
            <ac:spMk id="6" creationId="{068920D0-5E6C-42C4-9306-7441478B0F42}"/>
          </ac:spMkLst>
        </pc:spChg>
        <pc:spChg chg="add del mod">
          <ac:chgData name="Springintveld, AP" userId="9434ccb8-05fe-4b9a-a83e-0551fab5d0d2" providerId="ADAL" clId="{0CE6B874-DA34-4BE8-A672-BFDDF13DC474}" dt="2020-09-14T16:31:59.985" v="1974" actId="21"/>
          <ac:spMkLst>
            <pc:docMk/>
            <pc:sldMk cId="744446657" sldId="644"/>
            <ac:spMk id="8" creationId="{87E130F3-B443-4651-80D1-6F93521781F6}"/>
          </ac:spMkLst>
        </pc:spChg>
        <pc:spChg chg="add del mod">
          <ac:chgData name="Springintveld, AP" userId="9434ccb8-05fe-4b9a-a83e-0551fab5d0d2" providerId="ADAL" clId="{0CE6B874-DA34-4BE8-A672-BFDDF13DC474}" dt="2020-09-14T16:31:38.850" v="1972" actId="21"/>
          <ac:spMkLst>
            <pc:docMk/>
            <pc:sldMk cId="744446657" sldId="644"/>
            <ac:spMk id="10" creationId="{FF769BA6-59CD-49B6-8B69-4B442D5C46D8}"/>
          </ac:spMkLst>
        </pc:spChg>
        <pc:spChg chg="add del mod">
          <ac:chgData name="Springintveld, AP" userId="9434ccb8-05fe-4b9a-a83e-0551fab5d0d2" providerId="ADAL" clId="{0CE6B874-DA34-4BE8-A672-BFDDF13DC474}" dt="2020-09-14T16:32:25.070" v="1977" actId="21"/>
          <ac:spMkLst>
            <pc:docMk/>
            <pc:sldMk cId="744446657" sldId="644"/>
            <ac:spMk id="12" creationId="{9B9E07D3-27EF-4E62-AF2B-11A11E1774C9}"/>
          </ac:spMkLst>
        </pc:spChg>
      </pc:sldChg>
      <pc:sldChg chg="add del">
        <pc:chgData name="Springintveld, AP" userId="9434ccb8-05fe-4b9a-a83e-0551fab5d0d2" providerId="ADAL" clId="{0CE6B874-DA34-4BE8-A672-BFDDF13DC474}" dt="2020-09-14T15:40:35.296" v="1193"/>
        <pc:sldMkLst>
          <pc:docMk/>
          <pc:sldMk cId="1170733375" sldId="645"/>
        </pc:sldMkLst>
      </pc:sldChg>
      <pc:sldChg chg="addSp modSp new del mod">
        <pc:chgData name="Springintveld, AP" userId="9434ccb8-05fe-4b9a-a83e-0551fab5d0d2" providerId="ADAL" clId="{0CE6B874-DA34-4BE8-A672-BFDDF13DC474}" dt="2020-09-14T15:37:33.547" v="1179" actId="2696"/>
        <pc:sldMkLst>
          <pc:docMk/>
          <pc:sldMk cId="3104384120" sldId="645"/>
        </pc:sldMkLst>
        <pc:spChg chg="mod">
          <ac:chgData name="Springintveld, AP" userId="9434ccb8-05fe-4b9a-a83e-0551fab5d0d2" providerId="ADAL" clId="{0CE6B874-DA34-4BE8-A672-BFDDF13DC474}" dt="2020-09-14T14:32:02.716" v="1047" actId="20577"/>
          <ac:spMkLst>
            <pc:docMk/>
            <pc:sldMk cId="3104384120" sldId="645"/>
            <ac:spMk id="2" creationId="{CF91F2AD-7BD3-46F0-B652-3F7DB3DBAD3E}"/>
          </ac:spMkLst>
        </pc:spChg>
        <pc:spChg chg="mod">
          <ac:chgData name="Springintveld, AP" userId="9434ccb8-05fe-4b9a-a83e-0551fab5d0d2" providerId="ADAL" clId="{0CE6B874-DA34-4BE8-A672-BFDDF13DC474}" dt="2020-09-14T14:42:27.157" v="1050" actId="20577"/>
          <ac:spMkLst>
            <pc:docMk/>
            <pc:sldMk cId="3104384120" sldId="645"/>
            <ac:spMk id="3" creationId="{999653DA-09E9-4EB9-A07A-F35800F73B35}"/>
          </ac:spMkLst>
        </pc:spChg>
        <pc:picChg chg="add mod">
          <ac:chgData name="Springintveld, AP" userId="9434ccb8-05fe-4b9a-a83e-0551fab5d0d2" providerId="ADAL" clId="{0CE6B874-DA34-4BE8-A672-BFDDF13DC474}" dt="2020-09-14T14:42:38.072" v="1053" actId="1076"/>
          <ac:picMkLst>
            <pc:docMk/>
            <pc:sldMk cId="3104384120" sldId="645"/>
            <ac:picMk id="4" creationId="{2D321B48-76C4-4A27-9DF6-4F3DBDA21F85}"/>
          </ac:picMkLst>
        </pc:picChg>
      </pc:sldChg>
      <pc:sldChg chg="addSp delSp modSp new mod">
        <pc:chgData name="Springintveld, AP" userId="9434ccb8-05fe-4b9a-a83e-0551fab5d0d2" providerId="ADAL" clId="{0CE6B874-DA34-4BE8-A672-BFDDF13DC474}" dt="2020-09-14T16:36:27.865" v="2016" actId="20577"/>
        <pc:sldMkLst>
          <pc:docMk/>
          <pc:sldMk cId="3394793319" sldId="646"/>
        </pc:sldMkLst>
        <pc:spChg chg="mod">
          <ac:chgData name="Springintveld, AP" userId="9434ccb8-05fe-4b9a-a83e-0551fab5d0d2" providerId="ADAL" clId="{0CE6B874-DA34-4BE8-A672-BFDDF13DC474}" dt="2020-09-14T15:51:44.838" v="1365" actId="14100"/>
          <ac:spMkLst>
            <pc:docMk/>
            <pc:sldMk cId="3394793319" sldId="646"/>
            <ac:spMk id="2" creationId="{CF6E8357-F3DF-4ECB-8E98-93EE24D4F465}"/>
          </ac:spMkLst>
        </pc:spChg>
        <pc:spChg chg="del">
          <ac:chgData name="Springintveld, AP" userId="9434ccb8-05fe-4b9a-a83e-0551fab5d0d2" providerId="ADAL" clId="{0CE6B874-DA34-4BE8-A672-BFDDF13DC474}" dt="2020-09-14T15:21:52.957" v="1078" actId="22"/>
          <ac:spMkLst>
            <pc:docMk/>
            <pc:sldMk cId="3394793319" sldId="646"/>
            <ac:spMk id="3" creationId="{AF352762-BE85-4957-9440-8530FDCA6FD0}"/>
          </ac:spMkLst>
        </pc:spChg>
        <pc:spChg chg="add mod">
          <ac:chgData name="Springintveld, AP" userId="9434ccb8-05fe-4b9a-a83e-0551fab5d0d2" providerId="ADAL" clId="{0CE6B874-DA34-4BE8-A672-BFDDF13DC474}" dt="2020-09-14T16:36:27.865" v="2016" actId="20577"/>
          <ac:spMkLst>
            <pc:docMk/>
            <pc:sldMk cId="3394793319" sldId="646"/>
            <ac:spMk id="7" creationId="{454D21DB-8292-4366-994E-2B4D6C3029A3}"/>
          </ac:spMkLst>
        </pc:spChg>
        <pc:picChg chg="add del mod modCrop">
          <ac:chgData name="Springintveld, AP" userId="9434ccb8-05fe-4b9a-a83e-0551fab5d0d2" providerId="ADAL" clId="{0CE6B874-DA34-4BE8-A672-BFDDF13DC474}" dt="2020-09-14T15:21:46.984" v="1077" actId="21"/>
          <ac:picMkLst>
            <pc:docMk/>
            <pc:sldMk cId="3394793319" sldId="646"/>
            <ac:picMk id="4" creationId="{462C1CFD-7D73-4BB0-88C4-5599359BC5D7}"/>
          </ac:picMkLst>
        </pc:picChg>
        <pc:picChg chg="add mod ord modCrop">
          <ac:chgData name="Springintveld, AP" userId="9434ccb8-05fe-4b9a-a83e-0551fab5d0d2" providerId="ADAL" clId="{0CE6B874-DA34-4BE8-A672-BFDDF13DC474}" dt="2020-09-14T15:51:48.066" v="1366" actId="1076"/>
          <ac:picMkLst>
            <pc:docMk/>
            <pc:sldMk cId="3394793319" sldId="646"/>
            <ac:picMk id="6" creationId="{EF6DED48-71EF-4252-8797-1D364498EA61}"/>
          </ac:picMkLst>
        </pc:picChg>
      </pc:sldChg>
      <pc:sldChg chg="addSp delSp modSp new del mod">
        <pc:chgData name="Springintveld, AP" userId="9434ccb8-05fe-4b9a-a83e-0551fab5d0d2" providerId="ADAL" clId="{0CE6B874-DA34-4BE8-A672-BFDDF13DC474}" dt="2020-09-14T15:37:19.546" v="1178" actId="2696"/>
        <pc:sldMkLst>
          <pc:docMk/>
          <pc:sldMk cId="1064103923" sldId="647"/>
        </pc:sldMkLst>
        <pc:spChg chg="del">
          <ac:chgData name="Springintveld, AP" userId="9434ccb8-05fe-4b9a-a83e-0551fab5d0d2" providerId="ADAL" clId="{0CE6B874-DA34-4BE8-A672-BFDDF13DC474}" dt="2020-09-14T15:31:02.817" v="1104" actId="22"/>
          <ac:spMkLst>
            <pc:docMk/>
            <pc:sldMk cId="1064103923" sldId="647"/>
            <ac:spMk id="3" creationId="{B55187EE-A347-42A1-B15C-8F135A7731D5}"/>
          </ac:spMkLst>
        </pc:spChg>
        <pc:spChg chg="add del mod">
          <ac:chgData name="Springintveld, AP" userId="9434ccb8-05fe-4b9a-a83e-0551fab5d0d2" providerId="ADAL" clId="{0CE6B874-DA34-4BE8-A672-BFDDF13DC474}" dt="2020-09-14T15:31:40.375" v="1106"/>
          <ac:spMkLst>
            <pc:docMk/>
            <pc:sldMk cId="1064103923" sldId="647"/>
            <ac:spMk id="7" creationId="{8AF1F19B-FCE9-42BC-AC0D-8C2618AB0D3B}"/>
          </ac:spMkLst>
        </pc:spChg>
        <pc:spChg chg="add del mod">
          <ac:chgData name="Springintveld, AP" userId="9434ccb8-05fe-4b9a-a83e-0551fab5d0d2" providerId="ADAL" clId="{0CE6B874-DA34-4BE8-A672-BFDDF13DC474}" dt="2020-09-14T15:32:46.712" v="1108"/>
          <ac:spMkLst>
            <pc:docMk/>
            <pc:sldMk cId="1064103923" sldId="647"/>
            <ac:spMk id="10" creationId="{194EC133-1611-409E-A29D-C97446D81B8A}"/>
          </ac:spMkLst>
        </pc:spChg>
        <pc:picChg chg="add del mod">
          <ac:chgData name="Springintveld, AP" userId="9434ccb8-05fe-4b9a-a83e-0551fab5d0d2" providerId="ADAL" clId="{0CE6B874-DA34-4BE8-A672-BFDDF13DC474}" dt="2020-09-14T15:31:12.457" v="1105" actId="21"/>
          <ac:picMkLst>
            <pc:docMk/>
            <pc:sldMk cId="1064103923" sldId="647"/>
            <ac:picMk id="5" creationId="{46C697B9-8412-49F0-8FE1-3186E1AB5E61}"/>
          </ac:picMkLst>
        </pc:picChg>
        <pc:picChg chg="add del mod">
          <ac:chgData name="Springintveld, AP" userId="9434ccb8-05fe-4b9a-a83e-0551fab5d0d2" providerId="ADAL" clId="{0CE6B874-DA34-4BE8-A672-BFDDF13DC474}" dt="2020-09-14T15:32:14.917" v="1107" actId="478"/>
          <ac:picMkLst>
            <pc:docMk/>
            <pc:sldMk cId="1064103923" sldId="647"/>
            <ac:picMk id="8" creationId="{5C56CE5C-26DD-46AB-AB9D-2E44A0E4834C}"/>
          </ac:picMkLst>
        </pc:picChg>
        <pc:picChg chg="add mod">
          <ac:chgData name="Springintveld, AP" userId="9434ccb8-05fe-4b9a-a83e-0551fab5d0d2" providerId="ADAL" clId="{0CE6B874-DA34-4BE8-A672-BFDDF13DC474}" dt="2020-09-14T15:32:56.416" v="1110" actId="14100"/>
          <ac:picMkLst>
            <pc:docMk/>
            <pc:sldMk cId="1064103923" sldId="647"/>
            <ac:picMk id="11" creationId="{41199441-4435-475C-A3AF-6434E82B4FC6}"/>
          </ac:picMkLst>
        </pc:picChg>
      </pc:sldChg>
      <pc:sldChg chg="addSp delSp modSp new mod setBg">
        <pc:chgData name="Springintveld, AP" userId="9434ccb8-05fe-4b9a-a83e-0551fab5d0d2" providerId="ADAL" clId="{0CE6B874-DA34-4BE8-A672-BFDDF13DC474}" dt="2020-09-14T16:36:41.845" v="2029" actId="20577"/>
        <pc:sldMkLst>
          <pc:docMk/>
          <pc:sldMk cId="1924404714" sldId="648"/>
        </pc:sldMkLst>
        <pc:spChg chg="mod">
          <ac:chgData name="Springintveld, AP" userId="9434ccb8-05fe-4b9a-a83e-0551fab5d0d2" providerId="ADAL" clId="{0CE6B874-DA34-4BE8-A672-BFDDF13DC474}" dt="2020-09-14T15:49:08.289" v="1319" actId="1076"/>
          <ac:spMkLst>
            <pc:docMk/>
            <pc:sldMk cId="1924404714" sldId="648"/>
            <ac:spMk id="2" creationId="{ABE8D629-5218-4716-A7D4-103F61606854}"/>
          </ac:spMkLst>
        </pc:spChg>
        <pc:spChg chg="del">
          <ac:chgData name="Springintveld, AP" userId="9434ccb8-05fe-4b9a-a83e-0551fab5d0d2" providerId="ADAL" clId="{0CE6B874-DA34-4BE8-A672-BFDDF13DC474}" dt="2020-09-14T15:33:48.518" v="1112"/>
          <ac:spMkLst>
            <pc:docMk/>
            <pc:sldMk cId="1924404714" sldId="648"/>
            <ac:spMk id="3" creationId="{ADDEDF1B-5D02-49CA-8E83-6C81B6B0A9C5}"/>
          </ac:spMkLst>
        </pc:spChg>
        <pc:spChg chg="add mod">
          <ac:chgData name="Springintveld, AP" userId="9434ccb8-05fe-4b9a-a83e-0551fab5d0d2" providerId="ADAL" clId="{0CE6B874-DA34-4BE8-A672-BFDDF13DC474}" dt="2020-09-14T16:36:41.845" v="2029" actId="20577"/>
          <ac:spMkLst>
            <pc:docMk/>
            <pc:sldMk cId="1924404714" sldId="648"/>
            <ac:spMk id="5" creationId="{32D4AC8C-6F4D-4E47-AF61-4B96783757AB}"/>
          </ac:spMkLst>
        </pc:spChg>
        <pc:picChg chg="add mod ord modCrop">
          <ac:chgData name="Springintveld, AP" userId="9434ccb8-05fe-4b9a-a83e-0551fab5d0d2" providerId="ADAL" clId="{0CE6B874-DA34-4BE8-A672-BFDDF13DC474}" dt="2020-09-14T15:49:55.874" v="1321" actId="1076"/>
          <ac:picMkLst>
            <pc:docMk/>
            <pc:sldMk cId="1924404714" sldId="648"/>
            <ac:picMk id="4" creationId="{899614D4-B0D6-469E-B0E0-EE1CFC5BAC1D}"/>
          </ac:picMkLst>
        </pc:picChg>
        <pc:picChg chg="add del">
          <ac:chgData name="Springintveld, AP" userId="9434ccb8-05fe-4b9a-a83e-0551fab5d0d2" providerId="ADAL" clId="{0CE6B874-DA34-4BE8-A672-BFDDF13DC474}" dt="2020-09-14T15:37:06.672" v="1177" actId="26606"/>
          <ac:picMkLst>
            <pc:docMk/>
            <pc:sldMk cId="1924404714" sldId="648"/>
            <ac:picMk id="9" creationId="{80DF651B-0216-4CE1-9993-9C81C4629822}"/>
          </ac:picMkLst>
        </pc:picChg>
        <pc:picChg chg="add del">
          <ac:chgData name="Springintveld, AP" userId="9434ccb8-05fe-4b9a-a83e-0551fab5d0d2" providerId="ADAL" clId="{0CE6B874-DA34-4BE8-A672-BFDDF13DC474}" dt="2020-09-14T15:37:06.672" v="1177" actId="26606"/>
          <ac:picMkLst>
            <pc:docMk/>
            <pc:sldMk cId="1924404714" sldId="648"/>
            <ac:picMk id="11" creationId="{AB703B97-31D0-4D92-B70B-F64FFB4902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05D7C-4E53-460B-A339-74E2198235D9}" type="datetimeFigureOut">
              <a:rPr lang="nl-NL" smtClean="0"/>
              <a:t>14-9-2020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4C54D-AE9D-4E5F-9113-30764F4A2E88}" type="slidenum">
              <a:rPr lang="nl-NL" smtClean="0"/>
              <a:t>‹nr.›</a:t>
            </a:fld>
            <a:endParaRPr lang="nl-NL"/>
          </a:p>
        </p:txBody>
      </p:sp>
    </p:spTree>
    <p:extLst>
      <p:ext uri="{BB962C8B-B14F-4D97-AF65-F5344CB8AC3E}">
        <p14:creationId xmlns:p14="http://schemas.microsoft.com/office/powerpoint/2010/main" val="99629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3F44BC-E1C7-4C41-BBDF-8CDD5F3A65B3}" type="slidenum">
              <a:rPr lang="nl-NL" smtClean="0"/>
              <a:t>10</a:t>
            </a:fld>
            <a:endParaRPr lang="nl-NL"/>
          </a:p>
        </p:txBody>
      </p:sp>
    </p:spTree>
    <p:extLst>
      <p:ext uri="{BB962C8B-B14F-4D97-AF65-F5344CB8AC3E}">
        <p14:creationId xmlns:p14="http://schemas.microsoft.com/office/powerpoint/2010/main" val="30202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81085" indent="-181085">
              <a:buFont typeface="Arial" panose="020B0604020202020204" pitchFamily="34" charset="0"/>
              <a:buChar char="•"/>
            </a:pPr>
            <a:r>
              <a:rPr lang="nl-NL" baseline="0" dirty="0"/>
              <a:t>Boodschap: </a:t>
            </a:r>
            <a:r>
              <a:rPr lang="nl-NL" baseline="0" dirty="0" err="1"/>
              <a:t>Wbb</a:t>
            </a:r>
            <a:r>
              <a:rPr lang="nl-NL" baseline="0" dirty="0"/>
              <a:t> systematiek past goed op GWR en kan gelijkwaardig voortgezet worden.  RIVM ontwikkelt momenteel een </a:t>
            </a:r>
            <a:r>
              <a:rPr lang="nl-NL" baseline="0" dirty="0" err="1"/>
              <a:t>Risicotoolbox</a:t>
            </a:r>
            <a:r>
              <a:rPr lang="nl-NL" baseline="0" dirty="0"/>
              <a:t> Grondwater waarin elementen als stoffen, (</a:t>
            </a:r>
            <a:r>
              <a:rPr lang="nl-NL" baseline="0" dirty="0" err="1"/>
              <a:t>functiespecifieke</a:t>
            </a:r>
            <a:r>
              <a:rPr lang="nl-NL" baseline="0" dirty="0"/>
              <a:t>) normen, criteria als omvang en verspreiding opgenomen worden om zodoende inzicht te krijgen in risico’s van een grondwaterverontreiniging. </a:t>
            </a:r>
          </a:p>
          <a:p>
            <a:pPr marL="181085" indent="-181085">
              <a:buFont typeface="Arial" panose="020B0604020202020204" pitchFamily="34" charset="0"/>
              <a:buChar char="•"/>
            </a:pPr>
            <a:r>
              <a:rPr lang="nl-NL" baseline="0" dirty="0"/>
              <a:t>Met dat inzicht kan vastgesteld worden of er maatregelen genomen moeten worden, welke dat zijn en tevens kan er bepaald worden </a:t>
            </a:r>
            <a:r>
              <a:rPr lang="nl-NL" baseline="0" dirty="0" err="1"/>
              <a:t>ikv</a:t>
            </a:r>
            <a:r>
              <a:rPr lang="nl-NL" baseline="0" dirty="0"/>
              <a:t> </a:t>
            </a:r>
            <a:r>
              <a:rPr lang="nl-NL" baseline="0" dirty="0" err="1"/>
              <a:t>vergunninverlening</a:t>
            </a:r>
            <a:r>
              <a:rPr lang="nl-NL" baseline="0" dirty="0"/>
              <a:t> of een onttrekking toegestaan is. Ook kan de </a:t>
            </a:r>
            <a:r>
              <a:rPr lang="nl-NL" baseline="0" dirty="0" err="1"/>
              <a:t>toolbox</a:t>
            </a:r>
            <a:r>
              <a:rPr lang="nl-NL" baseline="0" dirty="0"/>
              <a:t> gebruikt worden om te bepalen welke functie geschikt is bij een bepaalde grondwaterkwaliteit of </a:t>
            </a:r>
            <a:r>
              <a:rPr lang="nl-NL" baseline="0" dirty="0" err="1"/>
              <a:t>vice</a:t>
            </a:r>
            <a:r>
              <a:rPr lang="nl-NL" baseline="0" dirty="0"/>
              <a:t> versa welke grondwaterkwaliteit je nodig hebt.</a:t>
            </a:r>
            <a:endParaRPr lang="nl-NL" dirty="0"/>
          </a:p>
          <a:p>
            <a:endParaRPr lang="nl-NL" dirty="0"/>
          </a:p>
        </p:txBody>
      </p:sp>
      <p:sp>
        <p:nvSpPr>
          <p:cNvPr id="4" name="Tijdelijke aanduiding voor dianummer 3"/>
          <p:cNvSpPr>
            <a:spLocks noGrp="1"/>
          </p:cNvSpPr>
          <p:nvPr>
            <p:ph type="sldNum" sz="quarter" idx="5"/>
          </p:nvPr>
        </p:nvSpPr>
        <p:spPr/>
        <p:txBody>
          <a:bodyPr/>
          <a:lstStyle/>
          <a:p>
            <a:fld id="{A13F44BC-E1C7-4C41-BBDF-8CDD5F3A65B3}" type="slidenum">
              <a:rPr lang="nl-NL" smtClean="0"/>
              <a:t>11</a:t>
            </a:fld>
            <a:endParaRPr lang="nl-NL"/>
          </a:p>
        </p:txBody>
      </p:sp>
    </p:spTree>
    <p:extLst>
      <p:ext uri="{BB962C8B-B14F-4D97-AF65-F5344CB8AC3E}">
        <p14:creationId xmlns:p14="http://schemas.microsoft.com/office/powerpoint/2010/main" val="1406420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standaard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b="0">
                <a:solidFill>
                  <a:srgbClr val="C00000"/>
                </a:solidFill>
              </a:defRPr>
            </a:lvl1pPr>
          </a:lstStyle>
          <a:p>
            <a:r>
              <a:rPr lang="nl-NL"/>
              <a:t>Klik om stijl te bewerken</a:t>
            </a:r>
            <a:endParaRPr lang="nl-NL" dirty="0"/>
          </a:p>
        </p:txBody>
      </p:sp>
      <p:sp>
        <p:nvSpPr>
          <p:cNvPr id="3" name="Tijdelijke aanduiding voor inhoud 2"/>
          <p:cNvSpPr>
            <a:spLocks noGrp="1"/>
          </p:cNvSpPr>
          <p:nvPr>
            <p:ph idx="1"/>
          </p:nvPr>
        </p:nvSpPr>
        <p:spPr>
          <a:xfrm>
            <a:off x="609600" y="2298700"/>
            <a:ext cx="10972800" cy="4154636"/>
          </a:xfrm>
        </p:spPr>
        <p:txBody>
          <a:bodyPr/>
          <a:lstStyle>
            <a:lvl1pPr>
              <a:defRPr sz="3600">
                <a:solidFill>
                  <a:srgbClr val="6E6E6E"/>
                </a:solidFill>
                <a:latin typeface="Calibri Light" panose="020F0302020204030204" pitchFamily="34" charset="0"/>
                <a:cs typeface="Calibri Light" panose="020F0302020204030204" pitchFamily="34" charset="0"/>
              </a:defRPr>
            </a:lvl1pPr>
            <a:lvl2pPr>
              <a:defRPr sz="3200">
                <a:solidFill>
                  <a:srgbClr val="6E6E6E"/>
                </a:solidFill>
                <a:latin typeface="Calibri Light" panose="020F0302020204030204" pitchFamily="34" charset="0"/>
                <a:cs typeface="Calibri Light" panose="020F0302020204030204" pitchFamily="34" charset="0"/>
              </a:defRPr>
            </a:lvl2pPr>
            <a:lvl3pPr>
              <a:defRPr sz="2800">
                <a:solidFill>
                  <a:srgbClr val="6E6E6E"/>
                </a:solidFill>
                <a:latin typeface="Calibri Light" panose="020F0302020204030204" pitchFamily="34" charset="0"/>
                <a:cs typeface="Calibri Light" panose="020F0302020204030204" pitchFamily="34" charset="0"/>
              </a:defRPr>
            </a:lvl3pPr>
            <a:lvl4pPr>
              <a:defRPr sz="2400">
                <a:solidFill>
                  <a:srgbClr val="6E6E6E"/>
                </a:solidFill>
                <a:latin typeface="Calibri Light" panose="020F0302020204030204" pitchFamily="34" charset="0"/>
                <a:cs typeface="Calibri Light" panose="020F0302020204030204" pitchFamily="34" charset="0"/>
              </a:defRPr>
            </a:lvl4pPr>
            <a:lvl5pPr>
              <a:defRPr sz="2400">
                <a:solidFill>
                  <a:srgbClr val="6E6E6E"/>
                </a:solidFill>
                <a:latin typeface="Calibri Light" panose="020F0302020204030204" pitchFamily="34" charset="0"/>
                <a:cs typeface="Calibri Light" panose="020F030202020403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81628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1295999"/>
            <a:ext cx="112032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r>
              <a:rPr lang="nl-NL" noProof="0"/>
              <a:t>13 maart 2018</a:t>
            </a:r>
            <a:endParaRPr lang="nl-NL" noProof="0" dirty="0"/>
          </a:p>
        </p:txBody>
      </p:sp>
      <p:sp>
        <p:nvSpPr>
          <p:cNvPr id="7" name="Tijdelijke aanduiding voor tekst 6"/>
          <p:cNvSpPr>
            <a:spLocks noGrp="1"/>
          </p:cNvSpPr>
          <p:nvPr>
            <p:ph type="body" sz="quarter" idx="11"/>
          </p:nvPr>
        </p:nvSpPr>
        <p:spPr>
          <a:xfrm>
            <a:off x="624417" y="2070000"/>
            <a:ext cx="112032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278484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EC57A-B487-4A14-B310-7D0DBEA88379}"/>
              </a:ext>
            </a:extLst>
          </p:cNvPr>
          <p:cNvSpPr>
            <a:spLocks noGrp="1"/>
          </p:cNvSpPr>
          <p:nvPr>
            <p:ph type="ctrTitle"/>
          </p:nvPr>
        </p:nvSpPr>
        <p:spPr/>
        <p:txBody>
          <a:bodyPr/>
          <a:lstStyle/>
          <a:p>
            <a:r>
              <a:rPr lang="nl-NL" dirty="0"/>
              <a:t>Route</a:t>
            </a:r>
            <a:br>
              <a:rPr lang="nl-NL" dirty="0"/>
            </a:br>
            <a:r>
              <a:rPr lang="nl-NL" dirty="0" err="1"/>
              <a:t>GrondwateR</a:t>
            </a:r>
            <a:r>
              <a:rPr lang="nl-NL" dirty="0"/>
              <a:t> </a:t>
            </a:r>
            <a:r>
              <a:rPr lang="nl-NL" sz="2800" dirty="0"/>
              <a:t>in de </a:t>
            </a:r>
            <a:r>
              <a:rPr lang="nl-NL" dirty="0"/>
              <a:t>OW</a:t>
            </a:r>
            <a:br>
              <a:rPr lang="nl-NL" dirty="0"/>
            </a:br>
            <a:r>
              <a:rPr lang="nl-NL" dirty="0"/>
              <a:t>Provincie Zuid-Holland</a:t>
            </a:r>
          </a:p>
        </p:txBody>
      </p:sp>
      <p:sp>
        <p:nvSpPr>
          <p:cNvPr id="3" name="Ondertitel 2">
            <a:extLst>
              <a:ext uri="{FF2B5EF4-FFF2-40B4-BE49-F238E27FC236}">
                <a16:creationId xmlns:a16="http://schemas.microsoft.com/office/drawing/2014/main" id="{56B61E76-FB85-4B03-9BB2-586B6D700DCD}"/>
              </a:ext>
            </a:extLst>
          </p:cNvPr>
          <p:cNvSpPr>
            <a:spLocks noGrp="1"/>
          </p:cNvSpPr>
          <p:nvPr>
            <p:ph type="subTitle" idx="1"/>
          </p:nvPr>
        </p:nvSpPr>
        <p:spPr/>
        <p:txBody>
          <a:bodyPr/>
          <a:lstStyle/>
          <a:p>
            <a:r>
              <a:rPr lang="nl-NL" dirty="0"/>
              <a:t>17 september 2020</a:t>
            </a:r>
          </a:p>
          <a:p>
            <a:endParaRPr lang="nl-NL" dirty="0"/>
          </a:p>
        </p:txBody>
      </p:sp>
      <p:sp>
        <p:nvSpPr>
          <p:cNvPr id="4" name="Tekstvak 3">
            <a:extLst>
              <a:ext uri="{FF2B5EF4-FFF2-40B4-BE49-F238E27FC236}">
                <a16:creationId xmlns:a16="http://schemas.microsoft.com/office/drawing/2014/main" id="{8A5A732C-0907-4470-862F-A0E35D1C9AC9}"/>
              </a:ext>
            </a:extLst>
          </p:cNvPr>
          <p:cNvSpPr txBox="1"/>
          <p:nvPr/>
        </p:nvSpPr>
        <p:spPr>
          <a:xfrm>
            <a:off x="9744364" y="5073133"/>
            <a:ext cx="2447636" cy="369332"/>
          </a:xfrm>
          <a:prstGeom prst="rect">
            <a:avLst/>
          </a:prstGeom>
          <a:noFill/>
        </p:spPr>
        <p:txBody>
          <a:bodyPr wrap="square" rtlCol="0">
            <a:spAutoFit/>
          </a:bodyPr>
          <a:lstStyle/>
          <a:p>
            <a:r>
              <a:rPr lang="nl-NL" dirty="0"/>
              <a:t>Peter Springintveld</a:t>
            </a:r>
          </a:p>
        </p:txBody>
      </p:sp>
    </p:spTree>
    <p:extLst>
      <p:ext uri="{BB962C8B-B14F-4D97-AF65-F5344CB8AC3E}">
        <p14:creationId xmlns:p14="http://schemas.microsoft.com/office/powerpoint/2010/main" val="3681204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D37BC-11B0-40A5-8241-5E34D87FCA3C}"/>
              </a:ext>
            </a:extLst>
          </p:cNvPr>
          <p:cNvSpPr>
            <a:spLocks noGrp="1"/>
          </p:cNvSpPr>
          <p:nvPr>
            <p:ph type="title"/>
          </p:nvPr>
        </p:nvSpPr>
        <p:spPr/>
        <p:txBody>
          <a:bodyPr/>
          <a:lstStyle/>
          <a:p>
            <a:r>
              <a:rPr lang="nl-NL" dirty="0"/>
              <a:t>Bodemverontreiniging i.r.t. KRW-doelen</a:t>
            </a:r>
          </a:p>
        </p:txBody>
      </p:sp>
      <p:graphicFrame>
        <p:nvGraphicFramePr>
          <p:cNvPr id="4" name="Tabel 3"/>
          <p:cNvGraphicFramePr>
            <a:graphicFrameLocks noGrp="1"/>
          </p:cNvGraphicFramePr>
          <p:nvPr>
            <p:extLst>
              <p:ext uri="{D42A27DB-BD31-4B8C-83A1-F6EECF244321}">
                <p14:modId xmlns:p14="http://schemas.microsoft.com/office/powerpoint/2010/main" val="2491890395"/>
              </p:ext>
            </p:extLst>
          </p:nvPr>
        </p:nvGraphicFramePr>
        <p:xfrm>
          <a:off x="609600" y="2298700"/>
          <a:ext cx="11076432" cy="3576320"/>
        </p:xfrm>
        <a:graphic>
          <a:graphicData uri="http://schemas.openxmlformats.org/drawingml/2006/table">
            <a:tbl>
              <a:tblPr firstRow="1" bandRow="1">
                <a:tableStyleId>{5C22544A-7EE6-4342-B048-85BDC9FD1C3A}</a:tableStyleId>
              </a:tblPr>
              <a:tblGrid>
                <a:gridCol w="3582563">
                  <a:extLst>
                    <a:ext uri="{9D8B030D-6E8A-4147-A177-3AD203B41FA5}">
                      <a16:colId xmlns:a16="http://schemas.microsoft.com/office/drawing/2014/main" val="3264676781"/>
                    </a:ext>
                  </a:extLst>
                </a:gridCol>
                <a:gridCol w="2915482">
                  <a:extLst>
                    <a:ext uri="{9D8B030D-6E8A-4147-A177-3AD203B41FA5}">
                      <a16:colId xmlns:a16="http://schemas.microsoft.com/office/drawing/2014/main" val="1428841498"/>
                    </a:ext>
                  </a:extLst>
                </a:gridCol>
                <a:gridCol w="2623934">
                  <a:extLst>
                    <a:ext uri="{9D8B030D-6E8A-4147-A177-3AD203B41FA5}">
                      <a16:colId xmlns:a16="http://schemas.microsoft.com/office/drawing/2014/main" val="3560377292"/>
                    </a:ext>
                  </a:extLst>
                </a:gridCol>
                <a:gridCol w="1954453">
                  <a:extLst>
                    <a:ext uri="{9D8B030D-6E8A-4147-A177-3AD203B41FA5}">
                      <a16:colId xmlns:a16="http://schemas.microsoft.com/office/drawing/2014/main" val="2568837192"/>
                    </a:ext>
                  </a:extLst>
                </a:gridCol>
              </a:tblGrid>
              <a:tr h="370840">
                <a:tc>
                  <a:txBody>
                    <a:bodyPr/>
                    <a:lstStyle/>
                    <a:p>
                      <a:r>
                        <a:rPr lang="nl-NL" dirty="0"/>
                        <a:t>KRW-doel</a:t>
                      </a:r>
                    </a:p>
                  </a:txBody>
                  <a:tcPr/>
                </a:tc>
                <a:tc>
                  <a:txBody>
                    <a:bodyPr/>
                    <a:lstStyle/>
                    <a:p>
                      <a:r>
                        <a:rPr lang="nl-NL"/>
                        <a:t>Stap 1. Status doel</a:t>
                      </a:r>
                    </a:p>
                  </a:txBody>
                  <a:tcPr/>
                </a:tc>
                <a:tc>
                  <a:txBody>
                    <a:bodyPr/>
                    <a:lstStyle/>
                    <a:p>
                      <a:r>
                        <a:rPr lang="nl-NL"/>
                        <a:t>Stap 2. Invloed </a:t>
                      </a:r>
                      <a:r>
                        <a:rPr lang="nl-NL" err="1"/>
                        <a:t>bodem-verontreiniging</a:t>
                      </a:r>
                      <a:endParaRPr lang="nl-NL"/>
                    </a:p>
                  </a:txBody>
                  <a:tcPr/>
                </a:tc>
                <a:tc>
                  <a:txBody>
                    <a:bodyPr/>
                    <a:lstStyle/>
                    <a:p>
                      <a:r>
                        <a:rPr lang="nl-NL"/>
                        <a:t>Stap 3. Maatregel</a:t>
                      </a:r>
                    </a:p>
                  </a:txBody>
                  <a:tcPr/>
                </a:tc>
                <a:extLst>
                  <a:ext uri="{0D108BD9-81ED-4DB2-BD59-A6C34878D82A}">
                    <a16:rowId xmlns:a16="http://schemas.microsoft.com/office/drawing/2014/main" val="2135118476"/>
                  </a:ext>
                </a:extLst>
              </a:tr>
              <a:tr h="370840">
                <a:tc>
                  <a:txBody>
                    <a:bodyPr/>
                    <a:lstStyle/>
                    <a:p>
                      <a:r>
                        <a:rPr lang="nl-NL" dirty="0"/>
                        <a:t>Goede chemische toestand</a:t>
                      </a:r>
                    </a:p>
                  </a:txBody>
                  <a:tcPr/>
                </a:tc>
                <a:tc rowSpan="3">
                  <a:txBody>
                    <a:bodyPr/>
                    <a:lstStyle/>
                    <a:p>
                      <a:r>
                        <a:rPr lang="nl-NL" dirty="0"/>
                        <a:t>Protocol toestand-</a:t>
                      </a:r>
                      <a:r>
                        <a:rPr lang="nl-NL" baseline="0" dirty="0"/>
                        <a:t> en trendbeoordeling grondwaterlichamen KRW</a:t>
                      </a:r>
                      <a:endParaRPr lang="nl-NL" dirty="0"/>
                    </a:p>
                  </a:txBody>
                  <a:tcPr anchor="ctr"/>
                </a:tc>
                <a:tc rowSpan="5" gridSpan="2">
                  <a:txBody>
                    <a:bodyPr/>
                    <a:lstStyle/>
                    <a:p>
                      <a:pPr algn="ctr"/>
                      <a:r>
                        <a:rPr lang="nl-NL" dirty="0" err="1">
                          <a:solidFill>
                            <a:srgbClr val="FF0000"/>
                          </a:solidFill>
                        </a:rPr>
                        <a:t>Wbb</a:t>
                      </a:r>
                      <a:r>
                        <a:rPr lang="nl-NL" dirty="0">
                          <a:solidFill>
                            <a:srgbClr val="FF0000"/>
                          </a:solidFill>
                        </a:rPr>
                        <a:t> bepaalde of een verontreiniging</a:t>
                      </a:r>
                      <a:r>
                        <a:rPr lang="nl-NL" baseline="0" dirty="0">
                          <a:solidFill>
                            <a:srgbClr val="FF0000"/>
                          </a:solidFill>
                        </a:rPr>
                        <a:t> een risico vormde voor mens, plant, dier of verspreiding en zo ja of en welke maatregelen aan de orde zijn.</a:t>
                      </a:r>
                    </a:p>
                    <a:p>
                      <a:pPr algn="ctr"/>
                      <a:r>
                        <a:rPr kumimoji="0" lang="nl-NL" sz="1800" b="0"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 Deze maatregelen waren voor KRW voldoende om invulling te geven aan KRW doelen</a:t>
                      </a:r>
                      <a:endParaRPr kumimoji="0" lang="nl-NL" sz="1800" b="0" i="0" u="none" strike="noStrike" kern="1200" cap="none" spc="0" normalizeH="0" baseline="0" noProof="0" dirty="0">
                        <a:ln>
                          <a:noFill/>
                        </a:ln>
                        <a:solidFill>
                          <a:srgbClr val="FF0000"/>
                        </a:solidFill>
                        <a:effectLst/>
                        <a:uLnTx/>
                        <a:uFillTx/>
                        <a:latin typeface="Calibri"/>
                        <a:ea typeface="+mn-ea"/>
                        <a:cs typeface="+mn-cs"/>
                      </a:endParaRPr>
                    </a:p>
                  </a:txBody>
                  <a:tcPr anchor="ctr"/>
                </a:tc>
                <a:tc rowSpan="5"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0000"/>
                        </a:solidFill>
                        <a:effectLst/>
                        <a:uLnTx/>
                        <a:uFillTx/>
                        <a:latin typeface="Calibri"/>
                        <a:ea typeface="+mn-ea"/>
                        <a:cs typeface="+mn-cs"/>
                      </a:endParaRPr>
                    </a:p>
                  </a:txBody>
                  <a:tcPr/>
                </a:tc>
                <a:extLst>
                  <a:ext uri="{0D108BD9-81ED-4DB2-BD59-A6C34878D82A}">
                    <a16:rowId xmlns:a16="http://schemas.microsoft.com/office/drawing/2014/main" val="1782043079"/>
                  </a:ext>
                </a:extLst>
              </a:tr>
              <a:tr h="370840">
                <a:tc>
                  <a:txBody>
                    <a:bodyPr/>
                    <a:lstStyle/>
                    <a:p>
                      <a:r>
                        <a:rPr lang="nl-NL"/>
                        <a:t>Geen achteruitgang toestand</a:t>
                      </a:r>
                    </a:p>
                  </a:txBody>
                  <a:tcPr/>
                </a:tc>
                <a:tc vMerge="1">
                  <a:txBody>
                    <a:bodyPr/>
                    <a:lstStyle/>
                    <a:p>
                      <a:endParaRPr lang="nl-NL"/>
                    </a:p>
                  </a:txBody>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0000"/>
                        </a:solidFill>
                        <a:effectLst/>
                        <a:uLnTx/>
                        <a:uFillTx/>
                        <a:latin typeface="Calibri"/>
                        <a:ea typeface="+mn-ea"/>
                        <a:cs typeface="+mn-cs"/>
                      </a:endParaRPr>
                    </a:p>
                  </a:txBody>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0000"/>
                        </a:solidFill>
                        <a:effectLst/>
                        <a:uLnTx/>
                        <a:uFillTx/>
                        <a:latin typeface="Calibri"/>
                        <a:ea typeface="+mn-ea"/>
                        <a:cs typeface="+mn-cs"/>
                      </a:endParaRPr>
                    </a:p>
                  </a:txBody>
                  <a:tcPr/>
                </a:tc>
                <a:extLst>
                  <a:ext uri="{0D108BD9-81ED-4DB2-BD59-A6C34878D82A}">
                    <a16:rowId xmlns:a16="http://schemas.microsoft.com/office/drawing/2014/main" val="1082166905"/>
                  </a:ext>
                </a:extLst>
              </a:tr>
              <a:tr h="370840">
                <a:tc>
                  <a:txBody>
                    <a:bodyPr/>
                    <a:lstStyle/>
                    <a:p>
                      <a:r>
                        <a:rPr lang="nl-NL"/>
                        <a:t>Ombuigen significant</a:t>
                      </a:r>
                      <a:r>
                        <a:rPr lang="nl-NL" baseline="0"/>
                        <a:t> en stijgende trend</a:t>
                      </a:r>
                      <a:endParaRPr lang="nl-NL"/>
                    </a:p>
                  </a:txBody>
                  <a:tcPr/>
                </a:tc>
                <a:tc vMerge="1">
                  <a:txBody>
                    <a:bodyPr/>
                    <a:lstStyle/>
                    <a:p>
                      <a:endParaRPr lang="nl-NL"/>
                    </a:p>
                  </a:txBody>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0000"/>
                        </a:solidFill>
                        <a:effectLst/>
                        <a:uLnTx/>
                        <a:uFillTx/>
                        <a:latin typeface="Calibri"/>
                        <a:ea typeface="+mn-ea"/>
                        <a:cs typeface="+mn-cs"/>
                      </a:endParaRPr>
                    </a:p>
                  </a:txBody>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0000"/>
                        </a:solidFill>
                        <a:effectLst/>
                        <a:uLnTx/>
                        <a:uFillTx/>
                        <a:latin typeface="Calibri"/>
                        <a:ea typeface="+mn-ea"/>
                        <a:cs typeface="+mn-cs"/>
                      </a:endParaRPr>
                    </a:p>
                  </a:txBody>
                  <a:tcPr/>
                </a:tc>
                <a:extLst>
                  <a:ext uri="{0D108BD9-81ED-4DB2-BD59-A6C34878D82A}">
                    <a16:rowId xmlns:a16="http://schemas.microsoft.com/office/drawing/2014/main" val="2151995138"/>
                  </a:ext>
                </a:extLst>
              </a:tr>
              <a:tr h="370840">
                <a:tc>
                  <a:txBody>
                    <a:bodyPr/>
                    <a:lstStyle/>
                    <a:p>
                      <a:r>
                        <a:rPr lang="nl-NL" dirty="0">
                          <a:solidFill>
                            <a:srgbClr val="FF0000"/>
                          </a:solidFill>
                        </a:rPr>
                        <a:t>Voorkomen en beperken inbreng</a:t>
                      </a:r>
                      <a:r>
                        <a:rPr lang="nl-NL" baseline="0" dirty="0">
                          <a:solidFill>
                            <a:srgbClr val="FF0000"/>
                          </a:solidFill>
                        </a:rPr>
                        <a:t> verontreinigende stof</a:t>
                      </a:r>
                      <a:endParaRPr lang="nl-NL" dirty="0">
                        <a:solidFill>
                          <a:srgbClr val="FF0000"/>
                        </a:solidFill>
                      </a:endParaRPr>
                    </a:p>
                  </a:txBody>
                  <a:tcPr/>
                </a:tc>
                <a:tc>
                  <a:txBody>
                    <a:bodyPr/>
                    <a:lstStyle/>
                    <a:p>
                      <a:r>
                        <a:rPr lang="nl-NL" dirty="0" err="1">
                          <a:solidFill>
                            <a:srgbClr val="FF0000"/>
                          </a:solidFill>
                        </a:rPr>
                        <a:t>Wbb</a:t>
                      </a:r>
                      <a:endParaRPr lang="nl-NL" dirty="0">
                        <a:solidFill>
                          <a:srgbClr val="FF0000"/>
                        </a:solidFill>
                      </a:endParaRPr>
                    </a:p>
                  </a:txBody>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0000"/>
                        </a:solidFill>
                        <a:effectLst/>
                        <a:uLnTx/>
                        <a:uFillTx/>
                        <a:latin typeface="Calibri"/>
                        <a:ea typeface="+mn-ea"/>
                        <a:cs typeface="+mn-cs"/>
                      </a:endParaRPr>
                    </a:p>
                  </a:txBody>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0000"/>
                        </a:solidFill>
                        <a:effectLst/>
                        <a:uLnTx/>
                        <a:uFillTx/>
                        <a:latin typeface="Calibri"/>
                        <a:ea typeface="+mn-ea"/>
                        <a:cs typeface="+mn-cs"/>
                      </a:endParaRPr>
                    </a:p>
                  </a:txBody>
                  <a:tcPr/>
                </a:tc>
                <a:extLst>
                  <a:ext uri="{0D108BD9-81ED-4DB2-BD59-A6C34878D82A}">
                    <a16:rowId xmlns:a16="http://schemas.microsoft.com/office/drawing/2014/main" val="2889399336"/>
                  </a:ext>
                </a:extLst>
              </a:tr>
              <a:tr h="370840">
                <a:tc>
                  <a:txBody>
                    <a:bodyPr/>
                    <a:lstStyle/>
                    <a:p>
                      <a:r>
                        <a:rPr lang="nl-NL"/>
                        <a:t>Geen achteruitgang</a:t>
                      </a:r>
                      <a:r>
                        <a:rPr lang="nl-NL" baseline="0"/>
                        <a:t> water bestemd menselijke consumptie</a:t>
                      </a:r>
                      <a:endParaRPr lang="nl-NL"/>
                    </a:p>
                  </a:txBody>
                  <a:tcPr/>
                </a:tc>
                <a:tc>
                  <a:txBody>
                    <a:bodyPr/>
                    <a:lstStyle/>
                    <a:p>
                      <a:r>
                        <a:rPr lang="nl-NL" dirty="0"/>
                        <a:t>Protocol toetsen</a:t>
                      </a:r>
                      <a:r>
                        <a:rPr lang="nl-NL" baseline="0" dirty="0"/>
                        <a:t> en beoordelen drinkwaterbronnen KRW</a:t>
                      </a:r>
                      <a:endParaRPr lang="nl-NL" dirty="0"/>
                    </a:p>
                  </a:txBody>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0000"/>
                        </a:solidFill>
                        <a:effectLst/>
                        <a:uLnTx/>
                        <a:uFillTx/>
                        <a:latin typeface="Calibri"/>
                        <a:ea typeface="+mn-ea"/>
                        <a:cs typeface="+mn-cs"/>
                      </a:endParaRPr>
                    </a:p>
                  </a:txBody>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0000"/>
                        </a:solidFill>
                        <a:effectLst/>
                        <a:uLnTx/>
                        <a:uFillTx/>
                        <a:latin typeface="Calibri"/>
                        <a:ea typeface="+mn-ea"/>
                        <a:cs typeface="+mn-cs"/>
                      </a:endParaRPr>
                    </a:p>
                  </a:txBody>
                  <a:tcPr/>
                </a:tc>
                <a:extLst>
                  <a:ext uri="{0D108BD9-81ED-4DB2-BD59-A6C34878D82A}">
                    <a16:rowId xmlns:a16="http://schemas.microsoft.com/office/drawing/2014/main" val="1299573535"/>
                  </a:ext>
                </a:extLst>
              </a:tr>
            </a:tbl>
          </a:graphicData>
        </a:graphic>
      </p:graphicFrame>
    </p:spTree>
    <p:extLst>
      <p:ext uri="{BB962C8B-B14F-4D97-AF65-F5344CB8AC3E}">
        <p14:creationId xmlns:p14="http://schemas.microsoft.com/office/powerpoint/2010/main" val="36092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D5CE8-E786-49D3-B24D-DEFD3E020F33}"/>
              </a:ext>
            </a:extLst>
          </p:cNvPr>
          <p:cNvSpPr>
            <a:spLocks noGrp="1"/>
          </p:cNvSpPr>
          <p:nvPr>
            <p:ph type="title"/>
          </p:nvPr>
        </p:nvSpPr>
        <p:spPr/>
        <p:txBody>
          <a:bodyPr/>
          <a:lstStyle/>
          <a:p>
            <a:r>
              <a:rPr lang="nl-NL" dirty="0"/>
              <a:t>Circulaire bodemsanering als afwegingskader voor </a:t>
            </a:r>
            <a:r>
              <a:rPr lang="nl-NL" dirty="0" err="1"/>
              <a:t>prevent</a:t>
            </a:r>
            <a:r>
              <a:rPr lang="nl-NL" dirty="0"/>
              <a:t> &amp; limit</a:t>
            </a:r>
          </a:p>
        </p:txBody>
      </p:sp>
      <p:graphicFrame>
        <p:nvGraphicFramePr>
          <p:cNvPr id="4" name="Tabel 3">
            <a:extLst>
              <a:ext uri="{FF2B5EF4-FFF2-40B4-BE49-F238E27FC236}">
                <a16:creationId xmlns:a16="http://schemas.microsoft.com/office/drawing/2014/main" id="{55E15559-5007-45F1-881A-512C171ACB61}"/>
              </a:ext>
            </a:extLst>
          </p:cNvPr>
          <p:cNvGraphicFramePr>
            <a:graphicFrameLocks noGrp="1"/>
          </p:cNvGraphicFramePr>
          <p:nvPr/>
        </p:nvGraphicFramePr>
        <p:xfrm>
          <a:off x="609600" y="2236374"/>
          <a:ext cx="10598970" cy="4153809"/>
        </p:xfrm>
        <a:graphic>
          <a:graphicData uri="http://schemas.openxmlformats.org/drawingml/2006/table">
            <a:tbl>
              <a:tblPr firstRow="1" bandRow="1">
                <a:tableStyleId>{5C22544A-7EE6-4342-B048-85BDC9FD1C3A}</a:tableStyleId>
              </a:tblPr>
              <a:tblGrid>
                <a:gridCol w="2119794">
                  <a:extLst>
                    <a:ext uri="{9D8B030D-6E8A-4147-A177-3AD203B41FA5}">
                      <a16:colId xmlns:a16="http://schemas.microsoft.com/office/drawing/2014/main" val="20000"/>
                    </a:ext>
                  </a:extLst>
                </a:gridCol>
                <a:gridCol w="2119794">
                  <a:extLst>
                    <a:ext uri="{9D8B030D-6E8A-4147-A177-3AD203B41FA5}">
                      <a16:colId xmlns:a16="http://schemas.microsoft.com/office/drawing/2014/main" val="20001"/>
                    </a:ext>
                  </a:extLst>
                </a:gridCol>
                <a:gridCol w="1102796">
                  <a:extLst>
                    <a:ext uri="{9D8B030D-6E8A-4147-A177-3AD203B41FA5}">
                      <a16:colId xmlns:a16="http://schemas.microsoft.com/office/drawing/2014/main" val="20002"/>
                    </a:ext>
                  </a:extLst>
                </a:gridCol>
                <a:gridCol w="2628293">
                  <a:extLst>
                    <a:ext uri="{9D8B030D-6E8A-4147-A177-3AD203B41FA5}">
                      <a16:colId xmlns:a16="http://schemas.microsoft.com/office/drawing/2014/main" val="20003"/>
                    </a:ext>
                  </a:extLst>
                </a:gridCol>
                <a:gridCol w="2628293">
                  <a:extLst>
                    <a:ext uri="{9D8B030D-6E8A-4147-A177-3AD203B41FA5}">
                      <a16:colId xmlns:a16="http://schemas.microsoft.com/office/drawing/2014/main" val="20004"/>
                    </a:ext>
                  </a:extLst>
                </a:gridCol>
              </a:tblGrid>
              <a:tr h="580669">
                <a:tc rowSpan="2">
                  <a:txBody>
                    <a:bodyPr/>
                    <a:lstStyle/>
                    <a:p>
                      <a:r>
                        <a:rPr lang="nl-NL" sz="1600" dirty="0"/>
                        <a:t>Categorie</a:t>
                      </a:r>
                    </a:p>
                  </a:txBody>
                  <a:tcPr marL="82953" marR="82953" marT="41476" marB="41476">
                    <a:solidFill>
                      <a:srgbClr val="EE1E59"/>
                    </a:solidFill>
                  </a:tcPr>
                </a:tc>
                <a:tc rowSpan="2">
                  <a:txBody>
                    <a:bodyPr/>
                    <a:lstStyle/>
                    <a:p>
                      <a:r>
                        <a:rPr lang="nl-NL" sz="1600" dirty="0"/>
                        <a:t>Norm</a:t>
                      </a:r>
                    </a:p>
                  </a:txBody>
                  <a:tcPr marL="82953" marR="82953" marT="41476" marB="41476">
                    <a:solidFill>
                      <a:srgbClr val="EE1E59"/>
                    </a:solidFill>
                  </a:tcPr>
                </a:tc>
                <a:tc rowSpan="2">
                  <a:txBody>
                    <a:bodyPr/>
                    <a:lstStyle/>
                    <a:p>
                      <a:r>
                        <a:rPr lang="nl-NL" sz="1600" dirty="0"/>
                        <a:t>Is </a:t>
                      </a:r>
                      <a:r>
                        <a:rPr lang="nl-NL" sz="1600" dirty="0" err="1"/>
                        <a:t>ersprake</a:t>
                      </a:r>
                      <a:r>
                        <a:rPr lang="nl-NL" sz="1600" dirty="0"/>
                        <a:t> van een inbreng</a:t>
                      </a:r>
                    </a:p>
                  </a:txBody>
                  <a:tcPr marL="82953" marR="82953" marT="41476" marB="41476">
                    <a:solidFill>
                      <a:srgbClr val="EE1E59"/>
                    </a:solidFill>
                  </a:tcPr>
                </a:tc>
                <a:tc gridSpan="2">
                  <a:txBody>
                    <a:bodyPr/>
                    <a:lstStyle/>
                    <a:p>
                      <a:r>
                        <a:rPr lang="nl-NL" dirty="0"/>
                        <a:t>Is er een beroep mogelijk op een uitzonderingsbepaling?</a:t>
                      </a:r>
                    </a:p>
                  </a:txBody>
                  <a:tcPr marL="82953" marR="82953" marT="41476" marB="41476">
                    <a:solidFill>
                      <a:srgbClr val="EE1E59"/>
                    </a:solidFill>
                  </a:tcPr>
                </a:tc>
                <a:tc hMerge="1">
                  <a:txBody>
                    <a:bodyPr/>
                    <a:lstStyle/>
                    <a:p>
                      <a:endParaRPr lang="nl-NL" dirty="0"/>
                    </a:p>
                  </a:txBody>
                  <a:tcPr marL="82953" marR="82953" marT="41476" marB="41476">
                    <a:solidFill>
                      <a:srgbClr val="EE1E59"/>
                    </a:solidFill>
                  </a:tcPr>
                </a:tc>
                <a:extLst>
                  <a:ext uri="{0D108BD9-81ED-4DB2-BD59-A6C34878D82A}">
                    <a16:rowId xmlns:a16="http://schemas.microsoft.com/office/drawing/2014/main" val="2445021677"/>
                  </a:ext>
                </a:extLst>
              </a:tr>
              <a:tr h="580669">
                <a:tc vMerge="1">
                  <a:txBody>
                    <a:bodyPr/>
                    <a:lstStyle/>
                    <a:p>
                      <a:endParaRPr lang="nl-NL" sz="1600" dirty="0"/>
                    </a:p>
                  </a:txBody>
                  <a:tcPr marL="82953" marR="82953" marT="41476" marB="41476">
                    <a:solidFill>
                      <a:srgbClr val="EE1E59"/>
                    </a:solidFill>
                  </a:tcPr>
                </a:tc>
                <a:tc vMerge="1">
                  <a:txBody>
                    <a:bodyPr/>
                    <a:lstStyle/>
                    <a:p>
                      <a:endParaRPr lang="nl-NL" dirty="0"/>
                    </a:p>
                  </a:txBody>
                  <a:tcPr marL="82953" marR="82953" marT="41476" marB="41476">
                    <a:solidFill>
                      <a:srgbClr val="EE1E59"/>
                    </a:solidFill>
                  </a:tcPr>
                </a:tc>
                <a:tc vMerge="1">
                  <a:txBody>
                    <a:bodyPr/>
                    <a:lstStyle/>
                    <a:p>
                      <a:endParaRPr lang="nl-NL" dirty="0"/>
                    </a:p>
                  </a:txBody>
                  <a:tcPr marL="82953" marR="82953" marT="41476" marB="41476">
                    <a:solidFill>
                      <a:srgbClr val="EE1E59"/>
                    </a:solidFill>
                  </a:tcPr>
                </a:tc>
                <a:tc>
                  <a:txBody>
                    <a:bodyPr/>
                    <a:lstStyle/>
                    <a:p>
                      <a:r>
                        <a:rPr lang="nl-NL" sz="1600" dirty="0">
                          <a:solidFill>
                            <a:schemeClr val="bg1"/>
                          </a:solidFill>
                        </a:rPr>
                        <a:t>Geen gevaar voor grondwater</a:t>
                      </a:r>
                    </a:p>
                  </a:txBody>
                  <a:tcPr marL="82953" marR="82953" marT="41476" marB="41476">
                    <a:solidFill>
                      <a:srgbClr val="EE1E59"/>
                    </a:solidFill>
                  </a:tcPr>
                </a:tc>
                <a:tc>
                  <a:txBody>
                    <a:bodyPr/>
                    <a:lstStyle/>
                    <a:p>
                      <a:r>
                        <a:rPr lang="nl-NL" sz="1600" dirty="0">
                          <a:solidFill>
                            <a:schemeClr val="bg1"/>
                          </a:solidFill>
                        </a:rPr>
                        <a:t>Is maatregel onevenredig kostbaar?</a:t>
                      </a:r>
                    </a:p>
                  </a:txBody>
                  <a:tcPr marL="82953" marR="82953" marT="41476" marB="41476">
                    <a:solidFill>
                      <a:srgbClr val="EE1E59"/>
                    </a:solidFill>
                  </a:tcPr>
                </a:tc>
                <a:extLst>
                  <a:ext uri="{0D108BD9-81ED-4DB2-BD59-A6C34878D82A}">
                    <a16:rowId xmlns:a16="http://schemas.microsoft.com/office/drawing/2014/main" val="10000"/>
                  </a:ext>
                </a:extLst>
              </a:tr>
              <a:tr h="580669">
                <a:tc>
                  <a:txBody>
                    <a:bodyPr/>
                    <a:lstStyle/>
                    <a:p>
                      <a:r>
                        <a:rPr lang="nl-NL" sz="1600" dirty="0"/>
                        <a:t>Geen verontreiniging</a:t>
                      </a:r>
                    </a:p>
                  </a:txBody>
                  <a:tcPr marL="82953" marR="82953" marT="41476" marB="41476">
                    <a:solidFill>
                      <a:srgbClr val="71A1DC"/>
                    </a:solidFill>
                  </a:tcPr>
                </a:tc>
                <a:tc>
                  <a:txBody>
                    <a:bodyPr/>
                    <a:lstStyle/>
                    <a:p>
                      <a:r>
                        <a:rPr lang="nl-NL" sz="1600" dirty="0"/>
                        <a:t>&lt; streefwaarde</a:t>
                      </a:r>
                    </a:p>
                  </a:txBody>
                  <a:tcPr marL="82953" marR="82953" marT="41476" marB="41476">
                    <a:solidFill>
                      <a:srgbClr val="99FF66"/>
                    </a:solidFill>
                  </a:tcPr>
                </a:tc>
                <a:tc>
                  <a:txBody>
                    <a:bodyPr/>
                    <a:lstStyle/>
                    <a:p>
                      <a:r>
                        <a:rPr lang="nl-NL" sz="1600" dirty="0"/>
                        <a:t>Nee</a:t>
                      </a:r>
                    </a:p>
                  </a:txBody>
                  <a:tcPr marL="82953" marR="82953" marT="41476" marB="41476">
                    <a:solidFill>
                      <a:srgbClr val="99FF66"/>
                    </a:solidFill>
                  </a:tcPr>
                </a:tc>
                <a:tc>
                  <a:txBody>
                    <a:bodyPr/>
                    <a:lstStyle/>
                    <a:p>
                      <a:r>
                        <a:rPr lang="nl-NL" sz="1600" dirty="0"/>
                        <a:t>n.v.t</a:t>
                      </a:r>
                    </a:p>
                  </a:txBody>
                  <a:tcPr marL="82953" marR="82953" marT="41476" marB="41476">
                    <a:solidFill>
                      <a:srgbClr val="99FF66"/>
                    </a:solidFill>
                  </a:tcPr>
                </a:tc>
                <a:tc>
                  <a:txBody>
                    <a:bodyPr/>
                    <a:lstStyle/>
                    <a:p>
                      <a:r>
                        <a:rPr lang="nl-NL" sz="1600" dirty="0"/>
                        <a:t>n.v.t.</a:t>
                      </a:r>
                    </a:p>
                  </a:txBody>
                  <a:tcPr marL="82953" marR="82953" marT="41476" marB="41476">
                    <a:solidFill>
                      <a:srgbClr val="99FF66"/>
                    </a:solidFill>
                  </a:tcPr>
                </a:tc>
                <a:extLst>
                  <a:ext uri="{0D108BD9-81ED-4DB2-BD59-A6C34878D82A}">
                    <a16:rowId xmlns:a16="http://schemas.microsoft.com/office/drawing/2014/main" val="10001"/>
                  </a:ext>
                </a:extLst>
              </a:tr>
              <a:tr h="336419">
                <a:tc>
                  <a:txBody>
                    <a:bodyPr/>
                    <a:lstStyle/>
                    <a:p>
                      <a:r>
                        <a:rPr lang="nl-NL" sz="1600" dirty="0"/>
                        <a:t>Niet-ernstig</a:t>
                      </a:r>
                    </a:p>
                  </a:txBody>
                  <a:tcPr marL="82953" marR="82953" marT="41476" marB="41476">
                    <a:solidFill>
                      <a:srgbClr val="71A1DC">
                        <a:alpha val="50000"/>
                      </a:srgbClr>
                    </a:solidFill>
                  </a:tcPr>
                </a:tc>
                <a:tc>
                  <a:txBody>
                    <a:bodyPr/>
                    <a:lstStyle/>
                    <a:p>
                      <a:r>
                        <a:rPr lang="nl-NL" sz="1600" dirty="0"/>
                        <a:t>&lt; interventiewaarde</a:t>
                      </a:r>
                    </a:p>
                  </a:txBody>
                  <a:tcPr marL="82953" marR="82953" marT="41476" marB="41476">
                    <a:solidFill>
                      <a:srgbClr val="99FF66">
                        <a:alpha val="50000"/>
                      </a:srgbClr>
                    </a:solidFill>
                  </a:tcPr>
                </a:tc>
                <a:tc>
                  <a:txBody>
                    <a:bodyPr/>
                    <a:lstStyle/>
                    <a:p>
                      <a:r>
                        <a:rPr lang="nl-NL" sz="1600" dirty="0"/>
                        <a:t>Ja</a:t>
                      </a:r>
                    </a:p>
                  </a:txBody>
                  <a:tcPr marL="82953" marR="82953" marT="41476" marB="41476">
                    <a:solidFill>
                      <a:srgbClr val="99FF66">
                        <a:alpha val="50000"/>
                      </a:srgbClr>
                    </a:solidFill>
                  </a:tcPr>
                </a:tc>
                <a:tc>
                  <a:txBody>
                    <a:bodyPr/>
                    <a:lstStyle/>
                    <a:p>
                      <a:r>
                        <a:rPr lang="nl-NL" sz="1600" dirty="0"/>
                        <a:t>Ja, want concentraties zijn laag</a:t>
                      </a:r>
                    </a:p>
                  </a:txBody>
                  <a:tcPr marL="82953" marR="82953" marT="41476" marB="41476">
                    <a:solidFill>
                      <a:srgbClr val="99FF66">
                        <a:alpha val="50000"/>
                      </a:srgbClr>
                    </a:solidFill>
                  </a:tcPr>
                </a:tc>
                <a:tc>
                  <a:txBody>
                    <a:bodyPr/>
                    <a:lstStyle/>
                    <a:p>
                      <a:r>
                        <a:rPr lang="nl-NL" sz="1600" dirty="0"/>
                        <a:t>n.v.t.</a:t>
                      </a:r>
                    </a:p>
                  </a:txBody>
                  <a:tcPr marL="82953" marR="82953" marT="41476" marB="41476">
                    <a:solidFill>
                      <a:srgbClr val="99FF66">
                        <a:alpha val="50000"/>
                      </a:srgbClr>
                    </a:solidFill>
                  </a:tcPr>
                </a:tc>
                <a:extLst>
                  <a:ext uri="{0D108BD9-81ED-4DB2-BD59-A6C34878D82A}">
                    <a16:rowId xmlns:a16="http://schemas.microsoft.com/office/drawing/2014/main" val="10002"/>
                  </a:ext>
                </a:extLst>
              </a:tr>
              <a:tr h="638946">
                <a:tc>
                  <a:txBody>
                    <a:bodyPr/>
                    <a:lstStyle/>
                    <a:p>
                      <a:r>
                        <a:rPr lang="nl-NL" sz="1600" dirty="0"/>
                        <a:t>Ernstig, geen spoed</a:t>
                      </a:r>
                    </a:p>
                  </a:txBody>
                  <a:tcPr marL="82953" marR="82953" marT="41476" marB="41476">
                    <a:solidFill>
                      <a:srgbClr val="71A1DC"/>
                    </a:solidFill>
                  </a:tcPr>
                </a:tc>
                <a:tc>
                  <a:txBody>
                    <a:bodyPr/>
                    <a:lstStyle/>
                    <a:p>
                      <a:r>
                        <a:rPr lang="nl-NL" sz="1600" dirty="0"/>
                        <a:t>&gt; interventiewaarde</a:t>
                      </a:r>
                    </a:p>
                  </a:txBody>
                  <a:tcPr marL="82953" marR="82953" marT="41476" marB="41476">
                    <a:solidFill>
                      <a:srgbClr val="99FF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dirty="0"/>
                        <a:t>Ja</a:t>
                      </a:r>
                    </a:p>
                    <a:p>
                      <a:endParaRPr lang="nl-NL" sz="1600" dirty="0"/>
                    </a:p>
                  </a:txBody>
                  <a:tcPr marL="82953" marR="82953" marT="41476" marB="41476">
                    <a:solidFill>
                      <a:srgbClr val="99FF66"/>
                    </a:solidFill>
                  </a:tcPr>
                </a:tc>
                <a:tc>
                  <a:txBody>
                    <a:bodyPr/>
                    <a:lstStyle/>
                    <a:p>
                      <a:r>
                        <a:rPr lang="nl-NL" sz="1600" dirty="0"/>
                        <a:t>Soms, indien omvang klein is</a:t>
                      </a:r>
                    </a:p>
                  </a:txBody>
                  <a:tcPr marL="82953" marR="82953" marT="41476" marB="41476">
                    <a:solidFill>
                      <a:srgbClr val="99FF66"/>
                    </a:solidFill>
                  </a:tcPr>
                </a:tc>
                <a:tc>
                  <a:txBody>
                    <a:bodyPr/>
                    <a:lstStyle/>
                    <a:p>
                      <a:r>
                        <a:rPr lang="nl-NL" sz="1600" dirty="0"/>
                        <a:t>Ja en dus wachten op natuurlijk moment</a:t>
                      </a:r>
                    </a:p>
                  </a:txBody>
                  <a:tcPr marL="82953" marR="82953" marT="41476" marB="41476">
                    <a:solidFill>
                      <a:srgbClr val="99FF66"/>
                    </a:solidFill>
                  </a:tcPr>
                </a:tc>
                <a:extLst>
                  <a:ext uri="{0D108BD9-81ED-4DB2-BD59-A6C34878D82A}">
                    <a16:rowId xmlns:a16="http://schemas.microsoft.com/office/drawing/2014/main" val="10003"/>
                  </a:ext>
                </a:extLst>
              </a:tr>
              <a:tr h="360040">
                <a:tc>
                  <a:txBody>
                    <a:bodyPr/>
                    <a:lstStyle/>
                    <a:p>
                      <a:r>
                        <a:rPr lang="nl-NL" sz="1600" dirty="0"/>
                        <a:t>Ernstig en spoed</a:t>
                      </a:r>
                    </a:p>
                  </a:txBody>
                  <a:tcPr marL="82953" marR="82953" marT="41476" marB="41476">
                    <a:solidFill>
                      <a:srgbClr val="71A1DC">
                        <a:alpha val="50000"/>
                      </a:srgbClr>
                    </a:solidFill>
                  </a:tcPr>
                </a:tc>
                <a:tc>
                  <a:txBody>
                    <a:bodyPr/>
                    <a:lstStyle/>
                    <a:p>
                      <a:r>
                        <a:rPr lang="nl-NL" sz="1600" dirty="0"/>
                        <a:t>&gt;I en spoedeisendheid</a:t>
                      </a:r>
                    </a:p>
                  </a:txBody>
                  <a:tcPr marL="82953" marR="82953" marT="41476" marB="41476">
                    <a:solidFill>
                      <a:srgbClr val="99FF66">
                        <a:alpha val="5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dirty="0"/>
                        <a:t>Ja</a:t>
                      </a:r>
                    </a:p>
                    <a:p>
                      <a:endParaRPr lang="nl-NL" sz="1600" dirty="0"/>
                    </a:p>
                  </a:txBody>
                  <a:tcPr marL="82953" marR="82953" marT="41476" marB="41476">
                    <a:solidFill>
                      <a:srgbClr val="99FF66">
                        <a:alpha val="50000"/>
                      </a:srgbClr>
                    </a:solidFill>
                  </a:tcPr>
                </a:tc>
                <a:tc>
                  <a:txBody>
                    <a:bodyPr/>
                    <a:lstStyle/>
                    <a:p>
                      <a:r>
                        <a:rPr lang="nl-NL" sz="1600" dirty="0"/>
                        <a:t>Nee, er is gevaar</a:t>
                      </a:r>
                    </a:p>
                  </a:txBody>
                  <a:tcPr marL="82953" marR="82953" marT="41476" marB="41476">
                    <a:solidFill>
                      <a:srgbClr val="99FF66">
                        <a:alpha val="50000"/>
                      </a:srgbClr>
                    </a:solidFill>
                  </a:tcPr>
                </a:tc>
                <a:tc>
                  <a:txBody>
                    <a:bodyPr/>
                    <a:lstStyle/>
                    <a:p>
                      <a:r>
                        <a:rPr lang="nl-NL" sz="1600" dirty="0"/>
                        <a:t>Nee</a:t>
                      </a:r>
                    </a:p>
                  </a:txBody>
                  <a:tcPr marL="82953" marR="82953" marT="41476" marB="41476">
                    <a:solidFill>
                      <a:srgbClr val="99FF66">
                        <a:alpha val="50000"/>
                      </a:srgbClr>
                    </a:solidFill>
                  </a:tcPr>
                </a:tc>
                <a:extLst>
                  <a:ext uri="{0D108BD9-81ED-4DB2-BD59-A6C34878D82A}">
                    <a16:rowId xmlns:a16="http://schemas.microsoft.com/office/drawing/2014/main" val="10004"/>
                  </a:ext>
                </a:extLst>
              </a:tr>
              <a:tr h="580669">
                <a:tc>
                  <a:txBody>
                    <a:bodyPr/>
                    <a:lstStyle/>
                    <a:p>
                      <a:r>
                        <a:rPr lang="nl-NL" sz="1600" dirty="0"/>
                        <a:t>Ernst</a:t>
                      </a:r>
                      <a:r>
                        <a:rPr lang="nl-NL" sz="1600" baseline="0" dirty="0"/>
                        <a:t> en spoed (GGB)</a:t>
                      </a:r>
                      <a:endParaRPr lang="nl-NL" sz="1600" dirty="0"/>
                    </a:p>
                  </a:txBody>
                  <a:tcPr marL="82953" marR="82953" marT="41476" marB="41476">
                    <a:solidFill>
                      <a:srgbClr val="71A1DC"/>
                    </a:solidFill>
                  </a:tcPr>
                </a:tc>
                <a:tc>
                  <a:txBody>
                    <a:bodyPr/>
                    <a:lstStyle/>
                    <a:p>
                      <a:r>
                        <a:rPr lang="nl-NL" sz="1600" dirty="0"/>
                        <a:t>&gt;I en spoedeisendheid</a:t>
                      </a:r>
                    </a:p>
                  </a:txBody>
                  <a:tcPr marL="82953" marR="82953" marT="41476" marB="41476">
                    <a:solidFill>
                      <a:srgbClr val="99FF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dirty="0"/>
                        <a:t>Ja</a:t>
                      </a:r>
                    </a:p>
                  </a:txBody>
                  <a:tcPr marL="82953" marR="82953" marT="41476" marB="41476">
                    <a:solidFill>
                      <a:srgbClr val="99FF66"/>
                    </a:solidFill>
                  </a:tcPr>
                </a:tc>
                <a:tc>
                  <a:txBody>
                    <a:bodyPr/>
                    <a:lstStyle/>
                    <a:p>
                      <a:r>
                        <a:rPr lang="nl-NL" sz="1600" dirty="0"/>
                        <a:t>Nee, er is gevaar</a:t>
                      </a:r>
                    </a:p>
                  </a:txBody>
                  <a:tcPr marL="82953" marR="82953" marT="41476" marB="41476">
                    <a:solidFill>
                      <a:srgbClr val="99FF66"/>
                    </a:solidFill>
                  </a:tcPr>
                </a:tc>
                <a:tc>
                  <a:txBody>
                    <a:bodyPr/>
                    <a:lstStyle/>
                    <a:p>
                      <a:r>
                        <a:rPr lang="nl-NL" sz="1600" dirty="0"/>
                        <a:t>Ja en dus</a:t>
                      </a:r>
                      <a:r>
                        <a:rPr lang="nl-NL" sz="1600" baseline="0" dirty="0"/>
                        <a:t> volstaat beheersing pluim en aanpak bron</a:t>
                      </a:r>
                      <a:endParaRPr lang="nl-NL" sz="1600" dirty="0"/>
                    </a:p>
                  </a:txBody>
                  <a:tcPr marL="82953" marR="82953" marT="41476" marB="41476">
                    <a:solidFill>
                      <a:srgbClr val="99FF66"/>
                    </a:solidFill>
                  </a:tcPr>
                </a:tc>
                <a:extLst>
                  <a:ext uri="{0D108BD9-81ED-4DB2-BD59-A6C34878D82A}">
                    <a16:rowId xmlns:a16="http://schemas.microsoft.com/office/drawing/2014/main" val="10005"/>
                  </a:ext>
                </a:extLst>
              </a:tr>
            </a:tbl>
          </a:graphicData>
        </a:graphic>
      </p:graphicFrame>
      <p:sp>
        <p:nvSpPr>
          <p:cNvPr id="3" name="Ster: 5 punten 2">
            <a:extLst>
              <a:ext uri="{FF2B5EF4-FFF2-40B4-BE49-F238E27FC236}">
                <a16:creationId xmlns:a16="http://schemas.microsoft.com/office/drawing/2014/main" id="{EA3155DE-189C-49E9-833B-A51CF770CDFC}"/>
              </a:ext>
            </a:extLst>
          </p:cNvPr>
          <p:cNvSpPr/>
          <p:nvPr/>
        </p:nvSpPr>
        <p:spPr>
          <a:xfrm>
            <a:off x="9398000" y="1181100"/>
            <a:ext cx="2794000" cy="17664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Kader vervalt!!</a:t>
            </a:r>
          </a:p>
        </p:txBody>
      </p:sp>
    </p:spTree>
    <p:extLst>
      <p:ext uri="{BB962C8B-B14F-4D97-AF65-F5344CB8AC3E}">
        <p14:creationId xmlns:p14="http://schemas.microsoft.com/office/powerpoint/2010/main" val="235280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3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B8ACE-92FE-498C-82E8-22E8E991D01B}"/>
              </a:ext>
            </a:extLst>
          </p:cNvPr>
          <p:cNvSpPr>
            <a:spLocks noGrp="1"/>
          </p:cNvSpPr>
          <p:nvPr>
            <p:ph type="title"/>
          </p:nvPr>
        </p:nvSpPr>
        <p:spPr>
          <a:xfrm>
            <a:off x="494400" y="547854"/>
            <a:ext cx="11203200" cy="400110"/>
          </a:xfrm>
        </p:spPr>
        <p:txBody>
          <a:bodyPr>
            <a:normAutofit fontScale="90000"/>
          </a:bodyPr>
          <a:lstStyle/>
          <a:p>
            <a:r>
              <a:rPr lang="nl-NL" dirty="0"/>
              <a:t>Onderwerpen om over na te denken (1/2)</a:t>
            </a:r>
          </a:p>
        </p:txBody>
      </p:sp>
      <p:sp>
        <p:nvSpPr>
          <p:cNvPr id="3" name="Tijdelijke aanduiding voor tekst 2">
            <a:extLst>
              <a:ext uri="{FF2B5EF4-FFF2-40B4-BE49-F238E27FC236}">
                <a16:creationId xmlns:a16="http://schemas.microsoft.com/office/drawing/2014/main" id="{CADD7283-6003-4D98-8F69-EA1C887A0335}"/>
              </a:ext>
            </a:extLst>
          </p:cNvPr>
          <p:cNvSpPr>
            <a:spLocks noGrp="1"/>
          </p:cNvSpPr>
          <p:nvPr>
            <p:ph type="body" sz="quarter" idx="11"/>
          </p:nvPr>
        </p:nvSpPr>
        <p:spPr>
          <a:xfrm>
            <a:off x="559762" y="1438464"/>
            <a:ext cx="11203200" cy="4140000"/>
          </a:xfrm>
        </p:spPr>
        <p:txBody>
          <a:bodyPr>
            <a:normAutofit lnSpcReduction="10000"/>
          </a:bodyPr>
          <a:lstStyle/>
          <a:p>
            <a:r>
              <a:rPr lang="nl-NL" sz="1800" dirty="0"/>
              <a:t>bron en pluim: </a:t>
            </a:r>
          </a:p>
          <a:p>
            <a:pPr lvl="1"/>
            <a:r>
              <a:rPr lang="nl-NL" sz="1200" dirty="0"/>
              <a:t>Voortzetten beleid kwaliteitsslag bij Activiteit (ontwikkeling)?</a:t>
            </a:r>
          </a:p>
          <a:p>
            <a:pPr lvl="1"/>
            <a:r>
              <a:rPr lang="nl-NL" sz="1200" dirty="0"/>
              <a:t>Wanneer is het probleem van dien aard dat er maatregelen uitgevoerd moeten worden </a:t>
            </a:r>
          </a:p>
          <a:p>
            <a:pPr lvl="1"/>
            <a:r>
              <a:rPr lang="nl-NL" sz="1200" dirty="0"/>
              <a:t>Balans beschermen en benutten</a:t>
            </a:r>
            <a:endParaRPr lang="nl-NL" sz="1800" dirty="0"/>
          </a:p>
          <a:p>
            <a:r>
              <a:rPr lang="nl-NL" sz="1800" dirty="0"/>
              <a:t>Stoffen</a:t>
            </a:r>
          </a:p>
          <a:p>
            <a:pPr lvl="1"/>
            <a:r>
              <a:rPr lang="nl-NL" sz="1400" dirty="0"/>
              <a:t>Wil provincie aanvullende omgevingswaarden voor grondwater vaststellen?</a:t>
            </a:r>
          </a:p>
          <a:p>
            <a:pPr lvl="1"/>
            <a:r>
              <a:rPr lang="nl-NL" sz="1400" dirty="0"/>
              <a:t>Welke verontreinigende stoffen ziet de provincie als relevant? </a:t>
            </a:r>
          </a:p>
          <a:p>
            <a:pPr lvl="1"/>
            <a:r>
              <a:rPr lang="nl-NL" sz="1400" dirty="0"/>
              <a:t>Hoe wil de provincie dat gemeente en waterschap bij uitoefenen taken rekening houden met deze stoffen?</a:t>
            </a:r>
          </a:p>
          <a:p>
            <a:pPr lvl="1"/>
            <a:endParaRPr lang="nl-NL" sz="1400" dirty="0"/>
          </a:p>
          <a:p>
            <a:r>
              <a:rPr lang="nl-NL" sz="1800" dirty="0"/>
              <a:t>Bodem- en grondwaterinformatie</a:t>
            </a:r>
          </a:p>
          <a:p>
            <a:pPr lvl="1"/>
            <a:r>
              <a:rPr lang="nl-NL" sz="1400" dirty="0"/>
              <a:t>Welke informatie heeft de provincie nodig om haar beleid op te stellen of toe te passen? Hoe kom je eraan en wat is de rol van provincie en overige bronhouders hierin?</a:t>
            </a:r>
          </a:p>
          <a:p>
            <a:pPr lvl="1"/>
            <a:r>
              <a:rPr lang="nl-NL" sz="1400" dirty="0"/>
              <a:t>Hoe wordt er invulling gegeven aan aanvullende trendbeoordelingen?</a:t>
            </a:r>
          </a:p>
          <a:p>
            <a:endParaRPr lang="nl-NL" sz="1800" dirty="0"/>
          </a:p>
          <a:p>
            <a:endParaRPr lang="nl-NL" sz="1800" dirty="0"/>
          </a:p>
        </p:txBody>
      </p:sp>
    </p:spTree>
    <p:extLst>
      <p:ext uri="{BB962C8B-B14F-4D97-AF65-F5344CB8AC3E}">
        <p14:creationId xmlns:p14="http://schemas.microsoft.com/office/powerpoint/2010/main" val="329087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B8ACE-92FE-498C-82E8-22E8E991D01B}"/>
              </a:ext>
            </a:extLst>
          </p:cNvPr>
          <p:cNvSpPr>
            <a:spLocks noGrp="1"/>
          </p:cNvSpPr>
          <p:nvPr>
            <p:ph type="title"/>
          </p:nvPr>
        </p:nvSpPr>
        <p:spPr/>
        <p:txBody>
          <a:bodyPr>
            <a:normAutofit fontScale="90000"/>
          </a:bodyPr>
          <a:lstStyle/>
          <a:p>
            <a:r>
              <a:rPr lang="nl-NL" dirty="0"/>
              <a:t>Onderwerpen om over na te denken (2/2)</a:t>
            </a:r>
          </a:p>
        </p:txBody>
      </p:sp>
      <p:sp>
        <p:nvSpPr>
          <p:cNvPr id="4" name="Tijdelijke aanduiding voor tekst 2">
            <a:extLst>
              <a:ext uri="{FF2B5EF4-FFF2-40B4-BE49-F238E27FC236}">
                <a16:creationId xmlns:a16="http://schemas.microsoft.com/office/drawing/2014/main" id="{677641C3-EC00-4F2B-B938-ED95BB34115A}"/>
              </a:ext>
            </a:extLst>
          </p:cNvPr>
          <p:cNvSpPr txBox="1">
            <a:spLocks/>
          </p:cNvSpPr>
          <p:nvPr/>
        </p:nvSpPr>
        <p:spPr>
          <a:xfrm>
            <a:off x="776817" y="2209700"/>
            <a:ext cx="11203200" cy="188662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274763" indent="-285750" algn="l" defTabSz="914400" rtl="0" eaLnBrk="1" latinLnBrk="0" hangingPunct="1">
              <a:lnSpc>
                <a:spcPct val="120000"/>
              </a:lnSpc>
              <a:spcBef>
                <a:spcPts val="500"/>
              </a:spcBef>
              <a:buClr>
                <a:schemeClr val="tx1"/>
              </a:buClr>
              <a:buFont typeface="Verdana" pitchFamily="34" charset="0"/>
              <a:buChar char="–"/>
              <a:defRPr sz="1800" kern="1200" cap="all" baseline="0">
                <a:solidFill>
                  <a:schemeClr val="tx1"/>
                </a:solidFill>
                <a:effectLst/>
                <a:latin typeface="+mn-lt"/>
                <a:ea typeface="+mn-ea"/>
                <a:cs typeface="+mn-cs"/>
              </a:defRPr>
            </a:lvl4pPr>
            <a:lvl5pPr marL="1631950" indent="-285750" algn="l" defTabSz="914400" rtl="0" eaLnBrk="1" latinLnBrk="0" hangingPunct="1">
              <a:lnSpc>
                <a:spcPct val="120000"/>
              </a:lnSpc>
              <a:spcBef>
                <a:spcPts val="500"/>
              </a:spcBef>
              <a:buClr>
                <a:schemeClr val="tx1"/>
              </a:buClr>
              <a:buFont typeface="Verdana"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nl-NL" sz="1800" dirty="0"/>
              <a:t>Mogelijke maatregelen:</a:t>
            </a:r>
          </a:p>
          <a:p>
            <a:pPr lvl="1"/>
            <a:r>
              <a:rPr lang="nl-NL" sz="1600" dirty="0"/>
              <a:t>ruimte bieden voor </a:t>
            </a:r>
            <a:r>
              <a:rPr lang="nl-NL" sz="1600" dirty="0" err="1"/>
              <a:t>gebiedsspecifieke</a:t>
            </a:r>
            <a:r>
              <a:rPr lang="nl-NL" sz="1600" dirty="0"/>
              <a:t> afwegingen</a:t>
            </a:r>
          </a:p>
          <a:p>
            <a:pPr lvl="1"/>
            <a:r>
              <a:rPr lang="nl-NL" sz="1600" dirty="0" err="1"/>
              <a:t>Toevalsvondst</a:t>
            </a:r>
            <a:r>
              <a:rPr lang="nl-NL" sz="1600" dirty="0"/>
              <a:t> voor onaanvaardbare verspreidingsrisico’s?</a:t>
            </a:r>
          </a:p>
          <a:p>
            <a:pPr lvl="1"/>
            <a:r>
              <a:rPr lang="nl-NL" sz="1600" dirty="0"/>
              <a:t>Stimuleren bronaanpak</a:t>
            </a:r>
          </a:p>
          <a:p>
            <a:pPr lvl="1"/>
            <a:r>
              <a:rPr lang="nl-NL" sz="1600" dirty="0"/>
              <a:t>Aanvullende regels</a:t>
            </a:r>
            <a:endParaRPr lang="nl-NL" dirty="0"/>
          </a:p>
          <a:p>
            <a:endParaRPr lang="nl-NL" sz="1800" dirty="0"/>
          </a:p>
        </p:txBody>
      </p:sp>
    </p:spTree>
    <p:extLst>
      <p:ext uri="{BB962C8B-B14F-4D97-AF65-F5344CB8AC3E}">
        <p14:creationId xmlns:p14="http://schemas.microsoft.com/office/powerpoint/2010/main" val="74444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43006C0-9CF0-4AD0-9C72-B3F9942A80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8A20B43-EA35-4D51-8E25-05F8B334E9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0166DB98-302A-46FE-BE82-C13AF10BC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34059663-8A30-44C3-8C60-8F31A6FE55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DA5DBE7-7AAD-48D9-A121-8102870FD7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Tijdelijke aanduiding voor inhoud 4">
            <a:extLst>
              <a:ext uri="{FF2B5EF4-FFF2-40B4-BE49-F238E27FC236}">
                <a16:creationId xmlns:a16="http://schemas.microsoft.com/office/drawing/2014/main" id="{60A30E5F-5E87-46A3-A021-163E17BBF7ED}"/>
              </a:ext>
            </a:extLst>
          </p:cNvPr>
          <p:cNvPicPr>
            <a:picLocks noGrp="1" noChangeAspect="1"/>
          </p:cNvPicPr>
          <p:nvPr>
            <p:ph sz="quarter" idx="13"/>
          </p:nvPr>
        </p:nvPicPr>
        <p:blipFill>
          <a:blip r:embed="rId4"/>
          <a:stretch>
            <a:fillRect/>
          </a:stretch>
        </p:blipFill>
        <p:spPr>
          <a:xfrm>
            <a:off x="960120" y="1176771"/>
            <a:ext cx="6002432" cy="45018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el 1">
            <a:extLst>
              <a:ext uri="{FF2B5EF4-FFF2-40B4-BE49-F238E27FC236}">
                <a16:creationId xmlns:a16="http://schemas.microsoft.com/office/drawing/2014/main" id="{C015EE10-2007-496F-A2B8-7A591EECAFF1}"/>
              </a:ext>
            </a:extLst>
          </p:cNvPr>
          <p:cNvSpPr>
            <a:spLocks noGrp="1"/>
          </p:cNvSpPr>
          <p:nvPr>
            <p:ph type="title"/>
          </p:nvPr>
        </p:nvSpPr>
        <p:spPr>
          <a:xfrm>
            <a:off x="7570382" y="957486"/>
            <a:ext cx="3707844" cy="3131913"/>
          </a:xfrm>
        </p:spPr>
        <p:txBody>
          <a:bodyPr vert="horz" lIns="91440" tIns="45720" rIns="91440" bIns="45720" rtlCol="0" anchor="b">
            <a:normAutofit/>
          </a:bodyPr>
          <a:lstStyle/>
          <a:p>
            <a:r>
              <a:rPr lang="en-US" sz="4800" dirty="0" err="1"/>
              <a:t>Bedankt</a:t>
            </a:r>
            <a:endParaRPr lang="en-US" sz="4800" dirty="0"/>
          </a:p>
        </p:txBody>
      </p:sp>
    </p:spTree>
    <p:extLst>
      <p:ext uri="{BB962C8B-B14F-4D97-AF65-F5344CB8AC3E}">
        <p14:creationId xmlns:p14="http://schemas.microsoft.com/office/powerpoint/2010/main" val="9066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EF6DED48-71EF-4252-8797-1D364498EA61}"/>
              </a:ext>
            </a:extLst>
          </p:cNvPr>
          <p:cNvPicPr>
            <a:picLocks noGrp="1" noChangeAspect="1"/>
          </p:cNvPicPr>
          <p:nvPr>
            <p:ph sz="quarter" idx="13"/>
          </p:nvPr>
        </p:nvPicPr>
        <p:blipFill rotWithShape="1">
          <a:blip r:embed="rId2"/>
          <a:srcRect l="22305" t="12945" r="24706" b="8131"/>
          <a:stretch/>
        </p:blipFill>
        <p:spPr>
          <a:xfrm>
            <a:off x="2040989" y="286851"/>
            <a:ext cx="7486995" cy="6469026"/>
          </a:xfrm>
          <a:prstGeom prst="rect">
            <a:avLst/>
          </a:prstGeom>
        </p:spPr>
      </p:pic>
      <p:sp>
        <p:nvSpPr>
          <p:cNvPr id="2" name="Titel 1">
            <a:extLst>
              <a:ext uri="{FF2B5EF4-FFF2-40B4-BE49-F238E27FC236}">
                <a16:creationId xmlns:a16="http://schemas.microsoft.com/office/drawing/2014/main" id="{CF6E8357-F3DF-4ECB-8E98-93EE24D4F465}"/>
              </a:ext>
            </a:extLst>
          </p:cNvPr>
          <p:cNvSpPr>
            <a:spLocks noGrp="1"/>
          </p:cNvSpPr>
          <p:nvPr>
            <p:ph type="title"/>
          </p:nvPr>
        </p:nvSpPr>
        <p:spPr>
          <a:xfrm>
            <a:off x="2318327" y="1497149"/>
            <a:ext cx="3380510" cy="1209106"/>
          </a:xfrm>
        </p:spPr>
        <p:txBody>
          <a:bodyPr>
            <a:normAutofit/>
          </a:bodyPr>
          <a:lstStyle/>
          <a:p>
            <a:r>
              <a:rPr lang="nl-NL" sz="2400" dirty="0"/>
              <a:t>Waterschappen</a:t>
            </a:r>
          </a:p>
        </p:txBody>
      </p:sp>
      <p:sp>
        <p:nvSpPr>
          <p:cNvPr id="7" name="Tekstvak 6">
            <a:extLst>
              <a:ext uri="{FF2B5EF4-FFF2-40B4-BE49-F238E27FC236}">
                <a16:creationId xmlns:a16="http://schemas.microsoft.com/office/drawing/2014/main" id="{454D21DB-8292-4366-994E-2B4D6C3029A3}"/>
              </a:ext>
            </a:extLst>
          </p:cNvPr>
          <p:cNvSpPr txBox="1"/>
          <p:nvPr/>
        </p:nvSpPr>
        <p:spPr>
          <a:xfrm>
            <a:off x="2244437" y="384108"/>
            <a:ext cx="5726545" cy="646331"/>
          </a:xfrm>
          <a:prstGeom prst="rect">
            <a:avLst/>
          </a:prstGeom>
          <a:noFill/>
        </p:spPr>
        <p:txBody>
          <a:bodyPr wrap="square" rtlCol="0">
            <a:spAutoFit/>
          </a:bodyPr>
          <a:lstStyle/>
          <a:p>
            <a:r>
              <a:rPr lang="nl-NL" sz="3600" dirty="0"/>
              <a:t>SPEELVELD 1/2</a:t>
            </a:r>
            <a:endParaRPr lang="nl-NL" dirty="0"/>
          </a:p>
        </p:txBody>
      </p:sp>
    </p:spTree>
    <p:extLst>
      <p:ext uri="{BB962C8B-B14F-4D97-AF65-F5344CB8AC3E}">
        <p14:creationId xmlns:p14="http://schemas.microsoft.com/office/powerpoint/2010/main" val="339479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899614D4-B0D6-469E-B0E0-EE1CFC5BAC1D}"/>
              </a:ext>
            </a:extLst>
          </p:cNvPr>
          <p:cNvPicPr>
            <a:picLocks noGrp="1" noChangeAspect="1"/>
          </p:cNvPicPr>
          <p:nvPr>
            <p:ph sz="quarter" idx="13"/>
          </p:nvPr>
        </p:nvPicPr>
        <p:blipFill rotWithShape="1">
          <a:blip r:embed="rId2"/>
          <a:srcRect l="16768" t="19577" r="28808" b="8111"/>
          <a:stretch/>
        </p:blipFill>
        <p:spPr>
          <a:xfrm>
            <a:off x="1640673" y="188894"/>
            <a:ext cx="8670506" cy="6480211"/>
          </a:xfrm>
          <a:prstGeom prst="rect">
            <a:avLst/>
          </a:prstGeom>
        </p:spPr>
      </p:pic>
      <p:sp>
        <p:nvSpPr>
          <p:cNvPr id="2" name="Titel 1">
            <a:extLst>
              <a:ext uri="{FF2B5EF4-FFF2-40B4-BE49-F238E27FC236}">
                <a16:creationId xmlns:a16="http://schemas.microsoft.com/office/drawing/2014/main" id="{ABE8D629-5218-4716-A7D4-103F61606854}"/>
              </a:ext>
            </a:extLst>
          </p:cNvPr>
          <p:cNvSpPr>
            <a:spLocks noGrp="1"/>
          </p:cNvSpPr>
          <p:nvPr>
            <p:ph type="title"/>
          </p:nvPr>
        </p:nvSpPr>
        <p:spPr>
          <a:xfrm>
            <a:off x="359592" y="1403662"/>
            <a:ext cx="6632336" cy="517555"/>
          </a:xfrm>
        </p:spPr>
        <p:txBody>
          <a:bodyPr>
            <a:normAutofit/>
          </a:bodyPr>
          <a:lstStyle/>
          <a:p>
            <a:r>
              <a:rPr lang="nl-NL" sz="1800" dirty="0"/>
              <a:t>Gemeenten en omgevingsdiensten</a:t>
            </a:r>
          </a:p>
        </p:txBody>
      </p:sp>
      <p:sp>
        <p:nvSpPr>
          <p:cNvPr id="5" name="Tekstvak 4">
            <a:extLst>
              <a:ext uri="{FF2B5EF4-FFF2-40B4-BE49-F238E27FC236}">
                <a16:creationId xmlns:a16="http://schemas.microsoft.com/office/drawing/2014/main" id="{32D4AC8C-6F4D-4E47-AF61-4B96783757AB}"/>
              </a:ext>
            </a:extLst>
          </p:cNvPr>
          <p:cNvSpPr txBox="1"/>
          <p:nvPr/>
        </p:nvSpPr>
        <p:spPr>
          <a:xfrm>
            <a:off x="1719975" y="258593"/>
            <a:ext cx="5726545" cy="646331"/>
          </a:xfrm>
          <a:prstGeom prst="rect">
            <a:avLst/>
          </a:prstGeom>
          <a:noFill/>
        </p:spPr>
        <p:txBody>
          <a:bodyPr wrap="square" rtlCol="0">
            <a:spAutoFit/>
          </a:bodyPr>
          <a:lstStyle/>
          <a:p>
            <a:r>
              <a:rPr lang="nl-NL" sz="3600" dirty="0"/>
              <a:t>Speelveld 2/2</a:t>
            </a:r>
            <a:endParaRPr lang="nl-NL" dirty="0"/>
          </a:p>
        </p:txBody>
      </p:sp>
    </p:spTree>
    <p:extLst>
      <p:ext uri="{BB962C8B-B14F-4D97-AF65-F5344CB8AC3E}">
        <p14:creationId xmlns:p14="http://schemas.microsoft.com/office/powerpoint/2010/main" val="192440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3B2CE-0BBD-49A5-9291-F241A114847C}"/>
              </a:ext>
            </a:extLst>
          </p:cNvPr>
          <p:cNvSpPr>
            <a:spLocks noGrp="1"/>
          </p:cNvSpPr>
          <p:nvPr>
            <p:ph type="title"/>
          </p:nvPr>
        </p:nvSpPr>
        <p:spPr/>
        <p:txBody>
          <a:bodyPr/>
          <a:lstStyle/>
          <a:p>
            <a:r>
              <a:rPr lang="nl-NL" dirty="0"/>
              <a:t>ZH grondwateroverleg </a:t>
            </a:r>
            <a:r>
              <a:rPr lang="nl-NL" sz="2000" dirty="0"/>
              <a:t>(in ontwikkeling)</a:t>
            </a:r>
          </a:p>
        </p:txBody>
      </p:sp>
      <p:sp>
        <p:nvSpPr>
          <p:cNvPr id="3" name="Tijdelijke aanduiding voor inhoud 2">
            <a:extLst>
              <a:ext uri="{FF2B5EF4-FFF2-40B4-BE49-F238E27FC236}">
                <a16:creationId xmlns:a16="http://schemas.microsoft.com/office/drawing/2014/main" id="{9293AFDA-4A12-4FA9-8ED7-72AB0227B6DA}"/>
              </a:ext>
            </a:extLst>
          </p:cNvPr>
          <p:cNvSpPr>
            <a:spLocks noGrp="1"/>
          </p:cNvSpPr>
          <p:nvPr>
            <p:ph sz="quarter" idx="13"/>
          </p:nvPr>
        </p:nvSpPr>
        <p:spPr>
          <a:xfrm>
            <a:off x="913774" y="1752600"/>
            <a:ext cx="10363826" cy="4743450"/>
          </a:xfrm>
        </p:spPr>
        <p:txBody>
          <a:bodyPr>
            <a:normAutofit fontScale="92500"/>
          </a:bodyPr>
          <a:lstStyle/>
          <a:p>
            <a:r>
              <a:rPr lang="nl-NL" sz="2400" dirty="0"/>
              <a:t>Gestart in sept 2019</a:t>
            </a:r>
          </a:p>
          <a:p>
            <a:pPr lvl="1"/>
            <a:r>
              <a:rPr lang="nl-NL" sz="2200" dirty="0"/>
              <a:t>EERST GERICHT OP VERORDENING EN WATERPROGRAMMA (WBB naar OW)</a:t>
            </a:r>
          </a:p>
          <a:p>
            <a:r>
              <a:rPr lang="nl-NL" sz="2400" dirty="0"/>
              <a:t>Huidige deelnemers:</a:t>
            </a:r>
            <a:br>
              <a:rPr lang="nl-NL" sz="2400" dirty="0"/>
            </a:br>
            <a:r>
              <a:rPr lang="nl-NL" sz="2400" dirty="0"/>
              <a:t>- Omgevingsdiensten: 	ODH, OZHZ, ODMH, ODWH en DCMR</a:t>
            </a:r>
            <a:br>
              <a:rPr lang="nl-NL" sz="2400" dirty="0"/>
            </a:br>
            <a:r>
              <a:rPr lang="nl-NL" sz="2400" dirty="0"/>
              <a:t>- Waterschappen: 	            HHD, HHR, HHSK, WSRL, HDSR en Waternet</a:t>
            </a:r>
            <a:br>
              <a:rPr lang="nl-NL" sz="2400" dirty="0"/>
            </a:br>
            <a:r>
              <a:rPr lang="nl-NL" sz="2400" dirty="0"/>
              <a:t>- Gemeenten: 		Schiedam, Nissewaard, BAR-(Barendrecht, 					            Albrandswaard, </a:t>
            </a:r>
            <a:r>
              <a:rPr lang="nl-NL" sz="2400" dirty="0" err="1"/>
              <a:t>ridderkerk</a:t>
            </a:r>
            <a:r>
              <a:rPr lang="nl-NL" sz="2400" dirty="0"/>
              <a:t>)</a:t>
            </a:r>
          </a:p>
          <a:p>
            <a:r>
              <a:rPr lang="nl-NL" dirty="0"/>
              <a:t>Toekomst   </a:t>
            </a:r>
          </a:p>
          <a:p>
            <a:pPr lvl="1"/>
            <a:r>
              <a:rPr lang="nl-NL" dirty="0"/>
              <a:t>Bredere thema’s</a:t>
            </a:r>
          </a:p>
          <a:p>
            <a:pPr lvl="1"/>
            <a:r>
              <a:rPr lang="nl-NL" dirty="0"/>
              <a:t>Meer gemeenten? </a:t>
            </a:r>
          </a:p>
          <a:p>
            <a:pPr lvl="1"/>
            <a:r>
              <a:rPr lang="nl-NL" dirty="0"/>
              <a:t>Kennis uitwisseling </a:t>
            </a:r>
          </a:p>
        </p:txBody>
      </p:sp>
    </p:spTree>
    <p:extLst>
      <p:ext uri="{BB962C8B-B14F-4D97-AF65-F5344CB8AC3E}">
        <p14:creationId xmlns:p14="http://schemas.microsoft.com/office/powerpoint/2010/main" val="123572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D0A82-A9A8-4FBF-BACF-66444EB100C2}"/>
              </a:ext>
            </a:extLst>
          </p:cNvPr>
          <p:cNvSpPr>
            <a:spLocks noGrp="1"/>
          </p:cNvSpPr>
          <p:nvPr>
            <p:ph type="title"/>
          </p:nvPr>
        </p:nvSpPr>
        <p:spPr/>
        <p:txBody>
          <a:bodyPr/>
          <a:lstStyle/>
          <a:p>
            <a:r>
              <a:rPr lang="nl-NL" dirty="0"/>
              <a:t>3. Stand van zaken Provinciaal Omgevingsbeleid / Planning</a:t>
            </a:r>
          </a:p>
        </p:txBody>
      </p:sp>
      <p:sp>
        <p:nvSpPr>
          <p:cNvPr id="3" name="Tijdelijke aanduiding voor inhoud 2">
            <a:extLst>
              <a:ext uri="{FF2B5EF4-FFF2-40B4-BE49-F238E27FC236}">
                <a16:creationId xmlns:a16="http://schemas.microsoft.com/office/drawing/2014/main" id="{3423528A-5ABB-467C-9ACF-FF6F568FA44F}"/>
              </a:ext>
            </a:extLst>
          </p:cNvPr>
          <p:cNvSpPr>
            <a:spLocks noGrp="1"/>
          </p:cNvSpPr>
          <p:nvPr>
            <p:ph sz="quarter" idx="13"/>
          </p:nvPr>
        </p:nvSpPr>
        <p:spPr>
          <a:xfrm>
            <a:off x="1000750" y="1950876"/>
            <a:ext cx="10277475" cy="527636"/>
          </a:xfrm>
        </p:spPr>
        <p:txBody>
          <a:bodyPr/>
          <a:lstStyle/>
          <a:p>
            <a:r>
              <a:rPr lang="nl-NL" dirty="0"/>
              <a:t>Omgevingsvisie en waterprogramma</a:t>
            </a:r>
          </a:p>
        </p:txBody>
      </p:sp>
      <p:pic>
        <p:nvPicPr>
          <p:cNvPr id="5" name="Afbeelding 4">
            <a:extLst>
              <a:ext uri="{FF2B5EF4-FFF2-40B4-BE49-F238E27FC236}">
                <a16:creationId xmlns:a16="http://schemas.microsoft.com/office/drawing/2014/main" id="{462BAE59-4967-421F-AA01-36630AEDF2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749" y="2478512"/>
            <a:ext cx="10591175" cy="4084213"/>
          </a:xfrm>
          <a:prstGeom prst="rect">
            <a:avLst/>
          </a:prstGeom>
          <a:noFill/>
          <a:ln>
            <a:noFill/>
          </a:ln>
        </p:spPr>
      </p:pic>
    </p:spTree>
    <p:extLst>
      <p:ext uri="{BB962C8B-B14F-4D97-AF65-F5344CB8AC3E}">
        <p14:creationId xmlns:p14="http://schemas.microsoft.com/office/powerpoint/2010/main" val="155047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9C15B-7BB8-435F-9D9E-397152B93F5D}"/>
              </a:ext>
            </a:extLst>
          </p:cNvPr>
          <p:cNvSpPr>
            <a:spLocks noGrp="1"/>
          </p:cNvSpPr>
          <p:nvPr>
            <p:ph type="title"/>
          </p:nvPr>
        </p:nvSpPr>
        <p:spPr/>
        <p:txBody>
          <a:bodyPr/>
          <a:lstStyle/>
          <a:p>
            <a:r>
              <a:rPr lang="nl-NL" dirty="0"/>
              <a:t>4. Omgevingsvisie</a:t>
            </a:r>
            <a:br>
              <a:rPr lang="nl-NL" dirty="0"/>
            </a:br>
            <a:endParaRPr lang="nl-NL" dirty="0"/>
          </a:p>
        </p:txBody>
      </p:sp>
      <p:graphicFrame>
        <p:nvGraphicFramePr>
          <p:cNvPr id="6" name="Tabel 5">
            <a:extLst>
              <a:ext uri="{FF2B5EF4-FFF2-40B4-BE49-F238E27FC236}">
                <a16:creationId xmlns:a16="http://schemas.microsoft.com/office/drawing/2014/main" id="{4D060B80-75DC-41CD-BF1D-386A2499D082}"/>
              </a:ext>
            </a:extLst>
          </p:cNvPr>
          <p:cNvGraphicFramePr>
            <a:graphicFrameLocks noGrp="1"/>
          </p:cNvGraphicFramePr>
          <p:nvPr>
            <p:extLst>
              <p:ext uri="{D42A27DB-BD31-4B8C-83A1-F6EECF244321}">
                <p14:modId xmlns:p14="http://schemas.microsoft.com/office/powerpoint/2010/main" val="1648660488"/>
              </p:ext>
            </p:extLst>
          </p:nvPr>
        </p:nvGraphicFramePr>
        <p:xfrm>
          <a:off x="2436342" y="1588415"/>
          <a:ext cx="7469981" cy="5023290"/>
        </p:xfrm>
        <a:graphic>
          <a:graphicData uri="http://schemas.openxmlformats.org/drawingml/2006/table">
            <a:tbl>
              <a:tblPr firstRow="1" firstCol="1" bandRow="1"/>
              <a:tblGrid>
                <a:gridCol w="3752979">
                  <a:extLst>
                    <a:ext uri="{9D8B030D-6E8A-4147-A177-3AD203B41FA5}">
                      <a16:colId xmlns:a16="http://schemas.microsoft.com/office/drawing/2014/main" val="584153911"/>
                    </a:ext>
                  </a:extLst>
                </a:gridCol>
                <a:gridCol w="3717002">
                  <a:extLst>
                    <a:ext uri="{9D8B030D-6E8A-4147-A177-3AD203B41FA5}">
                      <a16:colId xmlns:a16="http://schemas.microsoft.com/office/drawing/2014/main" val="3718190756"/>
                    </a:ext>
                  </a:extLst>
                </a:gridCol>
              </a:tblGrid>
              <a:tr h="682713">
                <a:tc>
                  <a:txBody>
                    <a:bodyPr/>
                    <a:lstStyle/>
                    <a:p>
                      <a:pPr algn="ctr">
                        <a:lnSpc>
                          <a:spcPts val="1400"/>
                        </a:lnSpc>
                      </a:pPr>
                      <a:endParaRPr lang="nl-NL" sz="1600" b="1"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ts val="1400"/>
                        </a:lnSpc>
                      </a:pPr>
                      <a:r>
                        <a:rPr lang="nl-NL" sz="1600" b="1" baseline="0" dirty="0">
                          <a:effectLst/>
                          <a:latin typeface="Arial" panose="020B0604020202020204" pitchFamily="34" charset="0"/>
                          <a:ea typeface="Calibri" panose="020F0502020204030204" pitchFamily="34" charset="0"/>
                          <a:cs typeface="Times New Roman" panose="02020603050405020304" pitchFamily="18" charset="0"/>
                        </a:rPr>
                        <a:t>Oude beleidskeuze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pPr>
                      <a:endParaRPr lang="nl-NL" sz="1600" b="1"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ts val="1400"/>
                        </a:lnSpc>
                      </a:pPr>
                      <a:r>
                        <a:rPr lang="nl-NL" sz="1600" b="1" baseline="0" dirty="0">
                          <a:effectLst/>
                          <a:latin typeface="Arial" panose="020B0604020202020204" pitchFamily="34" charset="0"/>
                          <a:ea typeface="Calibri" panose="020F0502020204030204" pitchFamily="34" charset="0"/>
                          <a:cs typeface="Times New Roman" panose="02020603050405020304" pitchFamily="18" charset="0"/>
                        </a:rPr>
                        <a:t>Nieuwe beleidskeuze</a:t>
                      </a:r>
                    </a:p>
                    <a:p>
                      <a:pPr algn="ctr">
                        <a:lnSpc>
                          <a:spcPts val="1400"/>
                        </a:lnSpc>
                      </a:pPr>
                      <a:r>
                        <a:rPr lang="nl-NL" sz="1600" b="1" baseline="0" dirty="0">
                          <a:effectLst/>
                          <a:latin typeface="Arial" panose="020B0604020202020204" pitchFamily="34" charset="0"/>
                          <a:ea typeface="Times New Roman" panose="02020603050405020304" pitchFamily="18" charset="0"/>
                          <a:cs typeface="Times New Roman" panose="02020603050405020304" pitchFamily="18" charset="0"/>
                        </a:rPr>
                        <a:t>Visie</a:t>
                      </a:r>
                      <a:endParaRPr lang="nl-NL"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936968"/>
                  </a:ext>
                </a:extLst>
              </a:tr>
              <a:tr h="682713">
                <a:tc>
                  <a:txBody>
                    <a:bodyPr/>
                    <a:lstStyle/>
                    <a:p>
                      <a:pPr>
                        <a:lnSpc>
                          <a:spcPts val="1400"/>
                        </a:lnSpc>
                      </a:pP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Duurzaam en toekomstbestendig</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waterveiligheidsbeleid</a:t>
                      </a:r>
                      <a:endParaRPr lang="nl-NL"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ts val="1400"/>
                        </a:lnSpc>
                      </a:pP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Duurzaam en toekomstbestendig</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waterveiligheidsbeleid</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(en beperken kans op wateroverlast?)</a:t>
                      </a:r>
                      <a:endParaRPr lang="nl-NL"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002919"/>
                  </a:ext>
                </a:extLst>
              </a:tr>
              <a:tr h="359390">
                <a:tc>
                  <a:txBody>
                    <a:bodyPr/>
                    <a:lstStyle/>
                    <a:p>
                      <a:pPr>
                        <a:lnSpc>
                          <a:spcPts val="1400"/>
                        </a:lnSpc>
                      </a:pP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Beperken kans op wateroverlast</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endParaRPr lang="nl-NL"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NL"/>
                    </a:p>
                  </a:txBody>
                  <a:tcPr/>
                </a:tc>
                <a:extLst>
                  <a:ext uri="{0D108BD9-81ED-4DB2-BD59-A6C34878D82A}">
                    <a16:rowId xmlns:a16="http://schemas.microsoft.com/office/drawing/2014/main" val="1394091422"/>
                  </a:ext>
                </a:extLst>
              </a:tr>
              <a:tr h="682713">
                <a:tc>
                  <a:txBody>
                    <a:bodyPr/>
                    <a:lstStyle/>
                    <a:p>
                      <a:pPr>
                        <a:lnSpc>
                          <a:spcPts val="1400"/>
                        </a:lnSpc>
                      </a:pP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Realiseren mooi en schoon</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oppervlaktewater</a:t>
                      </a:r>
                      <a:endParaRPr lang="nl-NL"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ts val="1400"/>
                        </a:lnSpc>
                      </a:pP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Mooi en schoon water</a:t>
                      </a:r>
                      <a:endParaRPr lang="nl-NL"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772243"/>
                  </a:ext>
                </a:extLst>
              </a:tr>
              <a:tr h="682713">
                <a:tc>
                  <a:txBody>
                    <a:bodyPr/>
                    <a:lstStyle/>
                    <a:p>
                      <a:pPr>
                        <a:lnSpc>
                          <a:spcPts val="1400"/>
                        </a:lnSpc>
                      </a:pP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Realiseren goede grondwaterkwaliteit</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en –kwantiteit</a:t>
                      </a:r>
                      <a:endParaRPr lang="nl-NL"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NL"/>
                    </a:p>
                  </a:txBody>
                  <a:tcPr/>
                </a:tc>
                <a:extLst>
                  <a:ext uri="{0D108BD9-81ED-4DB2-BD59-A6C34878D82A}">
                    <a16:rowId xmlns:a16="http://schemas.microsoft.com/office/drawing/2014/main" val="2656791986"/>
                  </a:ext>
                </a:extLst>
              </a:tr>
              <a:tr h="323322">
                <a:tc>
                  <a:txBody>
                    <a:bodyPr/>
                    <a:lstStyle/>
                    <a:p>
                      <a:pPr>
                        <a:lnSpc>
                          <a:spcPts val="1400"/>
                        </a:lnSpc>
                      </a:pP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Duurzame zoetwatervoorziening</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endParaRPr lang="nl-NL"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NL"/>
                    </a:p>
                  </a:txBody>
                  <a:tcPr/>
                </a:tc>
                <a:extLst>
                  <a:ext uri="{0D108BD9-81ED-4DB2-BD59-A6C34878D82A}">
                    <a16:rowId xmlns:a16="http://schemas.microsoft.com/office/drawing/2014/main" val="2795000021"/>
                  </a:ext>
                </a:extLst>
              </a:tr>
              <a:tr h="323322">
                <a:tc>
                  <a:txBody>
                    <a:bodyPr/>
                    <a:lstStyle/>
                    <a:p>
                      <a:pPr>
                        <a:lnSpc>
                          <a:spcPts val="1400"/>
                        </a:lnSpc>
                      </a:pP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Drinkwatervoorziening</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endParaRPr lang="nl-NL"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NL"/>
                    </a:p>
                  </a:txBody>
                  <a:tcPr/>
                </a:tc>
                <a:extLst>
                  <a:ext uri="{0D108BD9-81ED-4DB2-BD59-A6C34878D82A}">
                    <a16:rowId xmlns:a16="http://schemas.microsoft.com/office/drawing/2014/main" val="1952579639"/>
                  </a:ext>
                </a:extLst>
              </a:tr>
              <a:tr h="682713">
                <a:tc>
                  <a:txBody>
                    <a:bodyPr/>
                    <a:lstStyle/>
                    <a:p>
                      <a:pPr>
                        <a:lnSpc>
                          <a:spcPts val="1400"/>
                        </a:lnSpc>
                      </a:pP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Goede en veilige zwemlocaties in</a:t>
                      </a:r>
                      <a:br>
                        <a:rPr lang="nl-NL" sz="1600" baseline="0" dirty="0">
                          <a:effectLst/>
                          <a:latin typeface="Arial" panose="020B0604020202020204" pitchFamily="34" charset="0"/>
                          <a:ea typeface="Calibri" panose="020F0502020204030204" pitchFamily="34" charset="0"/>
                          <a:cs typeface="Times New Roman" panose="02020603050405020304" pitchFamily="18" charset="0"/>
                        </a:rPr>
                      </a:br>
                      <a:r>
                        <a:rPr lang="nl-NL" sz="1600" baseline="0" dirty="0">
                          <a:effectLst/>
                          <a:latin typeface="Arial" panose="020B0604020202020204" pitchFamily="34" charset="0"/>
                          <a:ea typeface="Calibri" panose="020F0502020204030204" pitchFamily="34" charset="0"/>
                          <a:cs typeface="Times New Roman" panose="02020603050405020304" pitchFamily="18" charset="0"/>
                        </a:rPr>
                        <a:t> oppervlaktewater</a:t>
                      </a:r>
                      <a:endParaRPr lang="nl-NL" sz="16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NL"/>
                    </a:p>
                  </a:txBody>
                  <a:tcPr/>
                </a:tc>
                <a:extLst>
                  <a:ext uri="{0D108BD9-81ED-4DB2-BD59-A6C34878D82A}">
                    <a16:rowId xmlns:a16="http://schemas.microsoft.com/office/drawing/2014/main" val="2335131669"/>
                  </a:ext>
                </a:extLst>
              </a:tr>
            </a:tbl>
          </a:graphicData>
        </a:graphic>
      </p:graphicFrame>
    </p:spTree>
    <p:extLst>
      <p:ext uri="{BB962C8B-B14F-4D97-AF65-F5344CB8AC3E}">
        <p14:creationId xmlns:p14="http://schemas.microsoft.com/office/powerpoint/2010/main" val="113375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9CE68-CC39-49CF-AFC7-D14A6C0B6FE5}"/>
              </a:ext>
            </a:extLst>
          </p:cNvPr>
          <p:cNvSpPr>
            <a:spLocks noGrp="1"/>
          </p:cNvSpPr>
          <p:nvPr>
            <p:ph type="title"/>
          </p:nvPr>
        </p:nvSpPr>
        <p:spPr/>
        <p:txBody>
          <a:bodyPr>
            <a:normAutofit/>
          </a:bodyPr>
          <a:lstStyle/>
          <a:p>
            <a:r>
              <a:rPr lang="nl-NL" dirty="0"/>
              <a:t>5. Omgevingsverordening(en)</a:t>
            </a:r>
            <a:br>
              <a:rPr lang="nl-NL" dirty="0"/>
            </a:br>
            <a:endParaRPr lang="nl-NL" dirty="0"/>
          </a:p>
        </p:txBody>
      </p:sp>
      <p:sp>
        <p:nvSpPr>
          <p:cNvPr id="9" name="Tekstvak 8">
            <a:extLst>
              <a:ext uri="{FF2B5EF4-FFF2-40B4-BE49-F238E27FC236}">
                <a16:creationId xmlns:a16="http://schemas.microsoft.com/office/drawing/2014/main" id="{5122FEA3-B22D-47D4-8058-5BE2C19142E6}"/>
              </a:ext>
            </a:extLst>
          </p:cNvPr>
          <p:cNvSpPr txBox="1"/>
          <p:nvPr/>
        </p:nvSpPr>
        <p:spPr>
          <a:xfrm>
            <a:off x="1047749" y="1595021"/>
            <a:ext cx="10487025" cy="5262979"/>
          </a:xfrm>
          <a:prstGeom prst="rect">
            <a:avLst/>
          </a:prstGeom>
          <a:noFill/>
        </p:spPr>
        <p:txBody>
          <a:bodyPr wrap="square" rtlCol="0">
            <a:spAutoFit/>
          </a:bodyPr>
          <a:lstStyle/>
          <a:p>
            <a:pPr marL="342900" indent="-342900">
              <a:buFont typeface="+mj-lt"/>
              <a:buAutoNum type="arabicPeriod"/>
            </a:pPr>
            <a:r>
              <a:rPr lang="nl-NL" sz="2800" dirty="0"/>
              <a:t>Provinciale Milieuverordening 2021</a:t>
            </a:r>
            <a:br>
              <a:rPr lang="nl-NL" sz="2800" dirty="0"/>
            </a:br>
            <a:r>
              <a:rPr lang="nl-NL" sz="2800" dirty="0"/>
              <a:t>Planning: binnen paar weken nog ter visie</a:t>
            </a:r>
            <a:br>
              <a:rPr lang="nl-NL" sz="2800" dirty="0"/>
            </a:br>
            <a:r>
              <a:rPr lang="nl-NL" sz="2800" dirty="0"/>
              <a:t>vaststelling: afhankelijk inbreng</a:t>
            </a:r>
            <a:br>
              <a:rPr lang="nl-NL" sz="2800" dirty="0"/>
            </a:br>
            <a:r>
              <a:rPr lang="nl-NL" sz="2800" dirty="0"/>
              <a:t>totaal nog +/- 4-5 maanden</a:t>
            </a:r>
            <a:br>
              <a:rPr lang="nl-NL" sz="2800" dirty="0"/>
            </a:br>
            <a:r>
              <a:rPr lang="nl-NL" sz="2800" dirty="0"/>
              <a:t>Inwerkingtreding: medio 2021</a:t>
            </a:r>
            <a:br>
              <a:rPr lang="nl-NL" sz="2800" dirty="0"/>
            </a:br>
            <a:r>
              <a:rPr lang="nl-NL" sz="2800" dirty="0"/>
              <a:t>Komt te vervallen bij inwerkingtreding Omgevingswet	</a:t>
            </a:r>
          </a:p>
          <a:p>
            <a:pPr marL="342900" indent="-342900">
              <a:buFont typeface="+mj-lt"/>
              <a:buAutoNum type="arabicPeriod"/>
            </a:pPr>
            <a:endParaRPr lang="nl-NL" sz="2800" dirty="0"/>
          </a:p>
          <a:p>
            <a:pPr marL="342900" indent="-342900">
              <a:buFont typeface="+mj-lt"/>
              <a:buAutoNum type="arabicPeriod"/>
            </a:pPr>
            <a:r>
              <a:rPr lang="nl-NL" sz="2800" dirty="0"/>
              <a:t>Zuid-Hollandse Omgevingsverordening</a:t>
            </a:r>
            <a:br>
              <a:rPr lang="nl-NL" sz="2800" dirty="0"/>
            </a:br>
            <a:r>
              <a:rPr lang="nl-NL" sz="2800" dirty="0"/>
              <a:t>Ter visie gelegen</a:t>
            </a:r>
            <a:br>
              <a:rPr lang="nl-NL" sz="2800" dirty="0"/>
            </a:br>
            <a:r>
              <a:rPr lang="nl-NL" sz="2800" dirty="0"/>
              <a:t>Thans verwerken zienswijzen</a:t>
            </a:r>
            <a:br>
              <a:rPr lang="nl-NL" sz="2800" dirty="0"/>
            </a:br>
            <a:r>
              <a:rPr lang="nl-NL" sz="2800" dirty="0"/>
              <a:t>Vaststelling +/- maart/april 2021</a:t>
            </a:r>
            <a:br>
              <a:rPr lang="nl-NL" sz="2800" dirty="0"/>
            </a:br>
            <a:r>
              <a:rPr lang="nl-NL" sz="2800" dirty="0"/>
              <a:t>Inwerkintreding 1-1-2022</a:t>
            </a:r>
          </a:p>
        </p:txBody>
      </p:sp>
    </p:spTree>
    <p:extLst>
      <p:ext uri="{BB962C8B-B14F-4D97-AF65-F5344CB8AC3E}">
        <p14:creationId xmlns:p14="http://schemas.microsoft.com/office/powerpoint/2010/main" val="244437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E6EE1-2CD8-4EAF-B5B1-FCB4EF0E23E0}"/>
              </a:ext>
            </a:extLst>
          </p:cNvPr>
          <p:cNvSpPr>
            <a:spLocks noGrp="1"/>
          </p:cNvSpPr>
          <p:nvPr>
            <p:ph type="title"/>
          </p:nvPr>
        </p:nvSpPr>
        <p:spPr/>
        <p:txBody>
          <a:bodyPr/>
          <a:lstStyle/>
          <a:p>
            <a:r>
              <a:rPr lang="nl-NL" dirty="0"/>
              <a:t>6. Waterprogramma</a:t>
            </a:r>
          </a:p>
        </p:txBody>
      </p:sp>
      <p:sp>
        <p:nvSpPr>
          <p:cNvPr id="3" name="Tijdelijke aanduiding voor inhoud 2">
            <a:extLst>
              <a:ext uri="{FF2B5EF4-FFF2-40B4-BE49-F238E27FC236}">
                <a16:creationId xmlns:a16="http://schemas.microsoft.com/office/drawing/2014/main" id="{385923FA-F94C-4E4C-B13D-AAED78BDF284}"/>
              </a:ext>
            </a:extLst>
          </p:cNvPr>
          <p:cNvSpPr>
            <a:spLocks noGrp="1"/>
          </p:cNvSpPr>
          <p:nvPr>
            <p:ph sz="quarter" idx="13"/>
          </p:nvPr>
        </p:nvSpPr>
        <p:spPr>
          <a:xfrm>
            <a:off x="913774" y="1800225"/>
            <a:ext cx="10363826" cy="4543425"/>
          </a:xfrm>
        </p:spPr>
        <p:txBody>
          <a:bodyPr>
            <a:normAutofit/>
          </a:bodyPr>
          <a:lstStyle/>
          <a:p>
            <a:r>
              <a:rPr lang="nl-NL" sz="2400" dirty="0"/>
              <a:t>Worden 3 onderdelen:</a:t>
            </a:r>
            <a:br>
              <a:rPr lang="nl-NL" sz="2400" dirty="0"/>
            </a:br>
            <a:r>
              <a:rPr lang="nl-NL" sz="2400" dirty="0"/>
              <a:t>- Programma-deel: wateronderwerpen, zoals waterveiligheid en grondwater </a:t>
            </a:r>
            <a:br>
              <a:rPr lang="nl-NL" sz="2400" dirty="0"/>
            </a:br>
            <a:r>
              <a:rPr lang="nl-NL" sz="2400" dirty="0"/>
              <a:t>- KRW-Nota: Oppervlakte- en grondwater (SGBP2 en maatregelen SGBP3)</a:t>
            </a:r>
            <a:br>
              <a:rPr lang="nl-NL" sz="2400" dirty="0"/>
            </a:br>
            <a:r>
              <a:rPr lang="nl-NL" sz="2400" dirty="0"/>
              <a:t>- Bijlagen operationeel Grondwaterbeleid (inzet beleidsarm omzetten)</a:t>
            </a:r>
          </a:p>
          <a:p>
            <a:endParaRPr lang="nl-NL" dirty="0"/>
          </a:p>
        </p:txBody>
      </p:sp>
    </p:spTree>
    <p:extLst>
      <p:ext uri="{BB962C8B-B14F-4D97-AF65-F5344CB8AC3E}">
        <p14:creationId xmlns:p14="http://schemas.microsoft.com/office/powerpoint/2010/main" val="393484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DC981-03EC-4EDF-B735-7AFC5E1B9B37}"/>
              </a:ext>
            </a:extLst>
          </p:cNvPr>
          <p:cNvSpPr>
            <a:spLocks noGrp="1"/>
          </p:cNvSpPr>
          <p:nvPr>
            <p:ph type="title"/>
          </p:nvPr>
        </p:nvSpPr>
        <p:spPr/>
        <p:txBody>
          <a:bodyPr/>
          <a:lstStyle/>
          <a:p>
            <a:r>
              <a:rPr lang="nl-NL" sz="3600" dirty="0"/>
              <a:t>wegvallen WBB</a:t>
            </a:r>
            <a:endParaRPr lang="nl-NL" dirty="0"/>
          </a:p>
        </p:txBody>
      </p:sp>
      <p:sp>
        <p:nvSpPr>
          <p:cNvPr id="3" name="Tijdelijke aanduiding voor inhoud 2">
            <a:extLst>
              <a:ext uri="{FF2B5EF4-FFF2-40B4-BE49-F238E27FC236}">
                <a16:creationId xmlns:a16="http://schemas.microsoft.com/office/drawing/2014/main" id="{72116AA9-F570-4E18-91A5-B0D203353222}"/>
              </a:ext>
            </a:extLst>
          </p:cNvPr>
          <p:cNvSpPr>
            <a:spLocks noGrp="1"/>
          </p:cNvSpPr>
          <p:nvPr>
            <p:ph sz="quarter" idx="13"/>
          </p:nvPr>
        </p:nvSpPr>
        <p:spPr/>
        <p:txBody>
          <a:bodyPr/>
          <a:lstStyle/>
          <a:p>
            <a:r>
              <a:rPr lang="nl-NL" sz="2000" dirty="0"/>
              <a:t>Afgelopen periode Veel aandacht voor wegvallen WBB:</a:t>
            </a:r>
            <a:br>
              <a:rPr lang="nl-NL" sz="2000" dirty="0"/>
            </a:br>
            <a:r>
              <a:rPr lang="nl-NL" sz="2000" dirty="0"/>
              <a:t>voorgestelde koers, speciaal richten op KRW-grondwaterdoelen, Niet Spoed, Stofgroepen.</a:t>
            </a:r>
          </a:p>
          <a:p>
            <a:endParaRPr lang="nl-NL" dirty="0"/>
          </a:p>
          <a:p>
            <a:r>
              <a:rPr lang="nl-NL" sz="2000" dirty="0"/>
              <a:t>KRW wordt leidend</a:t>
            </a:r>
          </a:p>
          <a:p>
            <a:pPr marL="0" indent="0">
              <a:buNone/>
            </a:pPr>
            <a:endParaRPr lang="nl-NL" dirty="0"/>
          </a:p>
          <a:p>
            <a:endParaRPr lang="nl-NL" sz="2000" dirty="0"/>
          </a:p>
          <a:p>
            <a:endParaRPr lang="nl-NL" dirty="0"/>
          </a:p>
        </p:txBody>
      </p:sp>
    </p:spTree>
    <p:extLst>
      <p:ext uri="{BB962C8B-B14F-4D97-AF65-F5344CB8AC3E}">
        <p14:creationId xmlns:p14="http://schemas.microsoft.com/office/powerpoint/2010/main" val="2999348504"/>
      </p:ext>
    </p:extLst>
  </p:cSld>
  <p:clrMapOvr>
    <a:masterClrMapping/>
  </p:clrMapOvr>
</p:sld>
</file>

<file path=ppt/theme/theme1.xml><?xml version="1.0" encoding="utf-8"?>
<a:theme xmlns:a="http://schemas.openxmlformats.org/drawingml/2006/main" name="Druppel">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819</Words>
  <Application>Microsoft Office PowerPoint</Application>
  <PresentationFormat>Breedbeeld</PresentationFormat>
  <Paragraphs>115</Paragraphs>
  <Slides>14</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Calibri</vt:lpstr>
      <vt:lpstr>Calibri Light</vt:lpstr>
      <vt:lpstr>Times New Roman</vt:lpstr>
      <vt:lpstr>Tw Cen MT</vt:lpstr>
      <vt:lpstr>Verdana</vt:lpstr>
      <vt:lpstr>Druppel</vt:lpstr>
      <vt:lpstr>Route GrondwateR in de OW Provincie Zuid-Holland</vt:lpstr>
      <vt:lpstr>Waterschappen</vt:lpstr>
      <vt:lpstr>Gemeenten en omgevingsdiensten</vt:lpstr>
      <vt:lpstr>ZH grondwateroverleg (in ontwikkeling)</vt:lpstr>
      <vt:lpstr>3. Stand van zaken Provinciaal Omgevingsbeleid / Planning</vt:lpstr>
      <vt:lpstr>4. Omgevingsvisie </vt:lpstr>
      <vt:lpstr>5. Omgevingsverordening(en) </vt:lpstr>
      <vt:lpstr>6. Waterprogramma</vt:lpstr>
      <vt:lpstr>wegvallen WBB</vt:lpstr>
      <vt:lpstr>Bodemverontreiniging i.r.t. KRW-doelen</vt:lpstr>
      <vt:lpstr>Circulaire bodemsanering als afwegingskader voor prevent &amp; limit</vt:lpstr>
      <vt:lpstr>Onderwerpen om over na te denken (1/2)</vt:lpstr>
      <vt:lpstr>Onderwerpen om over na te denken (2/2)</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Grondwateroverleg Zuid-Holland</dc:title>
  <dc:creator>Dulk, AR, den</dc:creator>
  <cp:lastModifiedBy>Springintveld, AP</cp:lastModifiedBy>
  <cp:revision>22</cp:revision>
  <dcterms:created xsi:type="dcterms:W3CDTF">2020-06-10T11:18:28Z</dcterms:created>
  <dcterms:modified xsi:type="dcterms:W3CDTF">2020-09-14T16:39:33Z</dcterms:modified>
</cp:coreProperties>
</file>