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"/>
  </p:notesMasterIdLst>
  <p:sldIdLst>
    <p:sldId id="256" r:id="rId2"/>
    <p:sldId id="259" r:id="rId3"/>
    <p:sldId id="257" r:id="rId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6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22275" indent="-212725" algn="l" defTabSz="449263" rtl="0" fontAlgn="base" hangingPunct="0">
      <a:lnSpc>
        <a:spcPct val="6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38175" indent="-207963" algn="l" defTabSz="449263" rtl="0" fontAlgn="base" hangingPunct="0">
      <a:lnSpc>
        <a:spcPct val="6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54075" indent="-212725" algn="l" defTabSz="449263" rtl="0" fontAlgn="base" hangingPunct="0">
      <a:lnSpc>
        <a:spcPct val="6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69975" indent="-209550" algn="l" defTabSz="449263" rtl="0" fontAlgn="base" hangingPunct="0">
      <a:lnSpc>
        <a:spcPct val="6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6"/>
    <p:restoredTop sz="94650"/>
  </p:normalViewPr>
  <p:slideViewPr>
    <p:cSldViewPr>
      <p:cViewPr varScale="1">
        <p:scale>
          <a:sx n="71" d="100"/>
          <a:sy n="71" d="100"/>
        </p:scale>
        <p:origin x="159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Zijderlaan" userId="43945225a0a815ba" providerId="LiveId" clId="{C76FACB9-E81C-4369-9ACE-89E6E5C86B7A}"/>
    <pc:docChg chg="custSel delSld modSld sldOrd">
      <pc:chgData name="Diane Zijderlaan" userId="43945225a0a815ba" providerId="LiveId" clId="{C76FACB9-E81C-4369-9ACE-89E6E5C86B7A}" dt="2020-12-09T12:56:29.211" v="38"/>
      <pc:docMkLst>
        <pc:docMk/>
      </pc:docMkLst>
      <pc:sldChg chg="modSp mod">
        <pc:chgData name="Diane Zijderlaan" userId="43945225a0a815ba" providerId="LiveId" clId="{C76FACB9-E81C-4369-9ACE-89E6E5C86B7A}" dt="2020-12-09T12:55:56.154" v="26" actId="20577"/>
        <pc:sldMkLst>
          <pc:docMk/>
          <pc:sldMk cId="0" sldId="256"/>
        </pc:sldMkLst>
        <pc:spChg chg="mod">
          <ac:chgData name="Diane Zijderlaan" userId="43945225a0a815ba" providerId="LiveId" clId="{C76FACB9-E81C-4369-9ACE-89E6E5C86B7A}" dt="2020-12-09T12:55:56.154" v="26" actId="20577"/>
          <ac:spMkLst>
            <pc:docMk/>
            <pc:sldMk cId="0" sldId="256"/>
            <ac:spMk id="6" creationId="{59745751-9D71-F341-979F-2E8D9F6775F5}"/>
          </ac:spMkLst>
        </pc:spChg>
      </pc:sldChg>
      <pc:sldChg chg="modSp mod">
        <pc:chgData name="Diane Zijderlaan" userId="43945225a0a815ba" providerId="LiveId" clId="{C76FACB9-E81C-4369-9ACE-89E6E5C86B7A}" dt="2020-12-09T12:56:03.398" v="27" actId="6549"/>
        <pc:sldMkLst>
          <pc:docMk/>
          <pc:sldMk cId="0" sldId="257"/>
        </pc:sldMkLst>
        <pc:graphicFrameChg chg="modGraphic">
          <ac:chgData name="Diane Zijderlaan" userId="43945225a0a815ba" providerId="LiveId" clId="{C76FACB9-E81C-4369-9ACE-89E6E5C86B7A}" dt="2020-12-09T12:56:03.398" v="27" actId="6549"/>
          <ac:graphicFrameMkLst>
            <pc:docMk/>
            <pc:sldMk cId="0" sldId="257"/>
            <ac:graphicFrameMk id="5" creationId="{0EF4889B-9332-431D-8B82-F85D35B08745}"/>
          </ac:graphicFrameMkLst>
        </pc:graphicFrameChg>
      </pc:sldChg>
      <pc:sldChg chg="delSp modSp mod ord">
        <pc:chgData name="Diane Zijderlaan" userId="43945225a0a815ba" providerId="LiveId" clId="{C76FACB9-E81C-4369-9ACE-89E6E5C86B7A}" dt="2020-12-09T12:56:29.211" v="38"/>
        <pc:sldMkLst>
          <pc:docMk/>
          <pc:sldMk cId="3843028145" sldId="259"/>
        </pc:sldMkLst>
        <pc:spChg chg="mod">
          <ac:chgData name="Diane Zijderlaan" userId="43945225a0a815ba" providerId="LiveId" clId="{C76FACB9-E81C-4369-9ACE-89E6E5C86B7A}" dt="2020-12-09T12:56:16.075" v="32" actId="20577"/>
          <ac:spMkLst>
            <pc:docMk/>
            <pc:sldMk cId="3843028145" sldId="259"/>
            <ac:spMk id="6145" creationId="{00000000-0000-0000-0000-000000000000}"/>
          </ac:spMkLst>
        </pc:spChg>
        <pc:graphicFrameChg chg="del modGraphic">
          <ac:chgData name="Diane Zijderlaan" userId="43945225a0a815ba" providerId="LiveId" clId="{C76FACB9-E81C-4369-9ACE-89E6E5C86B7A}" dt="2020-12-09T12:56:20.024" v="34" actId="478"/>
          <ac:graphicFrameMkLst>
            <pc:docMk/>
            <pc:sldMk cId="3843028145" sldId="259"/>
            <ac:graphicFrameMk id="4" creationId="{766E34A3-CAE3-4C8E-8527-14A5CECE2166}"/>
          </ac:graphicFrameMkLst>
        </pc:graphicFrameChg>
      </pc:sldChg>
      <pc:sldChg chg="del">
        <pc:chgData name="Diane Zijderlaan" userId="43945225a0a815ba" providerId="LiveId" clId="{C76FACB9-E81C-4369-9ACE-89E6E5C86B7A}" dt="2020-12-09T12:56:26.017" v="36" actId="47"/>
        <pc:sldMkLst>
          <pc:docMk/>
          <pc:sldMk cId="2930267805" sldId="260"/>
        </pc:sldMkLst>
      </pc:sldChg>
      <pc:sldChg chg="del">
        <pc:chgData name="Diane Zijderlaan" userId="43945225a0a815ba" providerId="LiveId" clId="{C76FACB9-E81C-4369-9ACE-89E6E5C86B7A}" dt="2020-12-09T12:56:25.073" v="35" actId="47"/>
        <pc:sldMkLst>
          <pc:docMk/>
          <pc:sldMk cId="265773508" sldId="261"/>
        </pc:sldMkLst>
      </pc:sldChg>
    </pc:docChg>
  </pc:docChgLst>
  <pc:docChgLst>
    <pc:chgData name="Diane Zijderlaan" userId="43945225a0a815ba" providerId="LiveId" clId="{4763754F-3D83-4F8C-AD34-12F10FBB6FF5}"/>
    <pc:docChg chg="undo custSel addSld delSld modSld">
      <pc:chgData name="Diane Zijderlaan" userId="43945225a0a815ba" providerId="LiveId" clId="{4763754F-3D83-4F8C-AD34-12F10FBB6FF5}" dt="2019-03-05T10:43:29.668" v="297" actId="20577"/>
      <pc:docMkLst>
        <pc:docMk/>
      </pc:docMkLst>
      <pc:sldChg chg="modSp">
        <pc:chgData name="Diane Zijderlaan" userId="43945225a0a815ba" providerId="LiveId" clId="{4763754F-3D83-4F8C-AD34-12F10FBB6FF5}" dt="2019-03-05T10:39:28.356" v="236" actId="14100"/>
        <pc:sldMkLst>
          <pc:docMk/>
          <pc:sldMk cId="0" sldId="256"/>
        </pc:sldMkLst>
        <pc:spChg chg="mod">
          <ac:chgData name="Diane Zijderlaan" userId="43945225a0a815ba" providerId="LiveId" clId="{4763754F-3D83-4F8C-AD34-12F10FBB6FF5}" dt="2019-03-05T10:35:55.201" v="200" actId="113"/>
          <ac:spMkLst>
            <pc:docMk/>
            <pc:sldMk cId="0" sldId="256"/>
            <ac:spMk id="6" creationId="{59745751-9D71-F341-979F-2E8D9F6775F5}"/>
          </ac:spMkLst>
        </pc:spChg>
        <pc:picChg chg="mod">
          <ac:chgData name="Diane Zijderlaan" userId="43945225a0a815ba" providerId="LiveId" clId="{4763754F-3D83-4F8C-AD34-12F10FBB6FF5}" dt="2019-03-05T10:39:28.356" v="236" actId="14100"/>
          <ac:picMkLst>
            <pc:docMk/>
            <pc:sldMk cId="0" sldId="256"/>
            <ac:picMk id="5" creationId="{E97306CD-9863-4742-BF6B-D85A29A0C5CD}"/>
          </ac:picMkLst>
        </pc:picChg>
      </pc:sldChg>
      <pc:sldChg chg="addSp delSp modSp">
        <pc:chgData name="Diane Zijderlaan" userId="43945225a0a815ba" providerId="LiveId" clId="{4763754F-3D83-4F8C-AD34-12F10FBB6FF5}" dt="2019-03-05T10:40:41.739" v="249" actId="1076"/>
        <pc:sldMkLst>
          <pc:docMk/>
          <pc:sldMk cId="0" sldId="257"/>
        </pc:sldMkLst>
        <pc:spChg chg="del mod">
          <ac:chgData name="Diane Zijderlaan" userId="43945225a0a815ba" providerId="LiveId" clId="{4763754F-3D83-4F8C-AD34-12F10FBB6FF5}" dt="2019-03-05T10:36:29.855" v="210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ane Zijderlaan" userId="43945225a0a815ba" providerId="LiveId" clId="{4763754F-3D83-4F8C-AD34-12F10FBB6FF5}" dt="2019-03-05T10:40:41.739" v="249" actId="1076"/>
          <ac:spMkLst>
            <pc:docMk/>
            <pc:sldMk cId="0" sldId="257"/>
            <ac:spMk id="6145" creationId="{00000000-0000-0000-0000-000000000000}"/>
          </ac:spMkLst>
        </pc:spChg>
        <pc:graphicFrameChg chg="add del mod modGraphic">
          <ac:chgData name="Diane Zijderlaan" userId="43945225a0a815ba" providerId="LiveId" clId="{4763754F-3D83-4F8C-AD34-12F10FBB6FF5}" dt="2019-03-05T10:36:49.800" v="216"/>
          <ac:graphicFrameMkLst>
            <pc:docMk/>
            <pc:sldMk cId="0" sldId="257"/>
            <ac:graphicFrameMk id="3" creationId="{4005EE4C-D05F-4016-9847-C698CA4CF124}"/>
          </ac:graphicFrameMkLst>
        </pc:graphicFrameChg>
        <pc:graphicFrameChg chg="add del mod modGraphic">
          <ac:chgData name="Diane Zijderlaan" userId="43945225a0a815ba" providerId="LiveId" clId="{4763754F-3D83-4F8C-AD34-12F10FBB6FF5}" dt="2019-03-05T10:39:38.771" v="237" actId="478"/>
          <ac:graphicFrameMkLst>
            <pc:docMk/>
            <pc:sldMk cId="0" sldId="257"/>
            <ac:graphicFrameMk id="4" creationId="{EA8425E4-FDD6-495F-8ABC-8A00D5A7A76A}"/>
          </ac:graphicFrameMkLst>
        </pc:graphicFrameChg>
        <pc:graphicFrameChg chg="add mod modGraphic">
          <ac:chgData name="Diane Zijderlaan" userId="43945225a0a815ba" providerId="LiveId" clId="{4763754F-3D83-4F8C-AD34-12F10FBB6FF5}" dt="2019-03-05T10:40:32.946" v="248" actId="20577"/>
          <ac:graphicFrameMkLst>
            <pc:docMk/>
            <pc:sldMk cId="0" sldId="257"/>
            <ac:graphicFrameMk id="5" creationId="{0EF4889B-9332-431D-8B82-F85D35B08745}"/>
          </ac:graphicFrameMkLst>
        </pc:graphicFrameChg>
      </pc:sldChg>
      <pc:sldChg chg="addSp delSp modSp add">
        <pc:chgData name="Diane Zijderlaan" userId="43945225a0a815ba" providerId="LiveId" clId="{4763754F-3D83-4F8C-AD34-12F10FBB6FF5}" dt="2019-03-05T10:43:29.668" v="297" actId="20577"/>
        <pc:sldMkLst>
          <pc:docMk/>
          <pc:sldMk cId="3843028145" sldId="259"/>
        </pc:sldMkLst>
        <pc:spChg chg="del mod">
          <ac:chgData name="Diane Zijderlaan" userId="43945225a0a815ba" providerId="LiveId" clId="{4763754F-3D83-4F8C-AD34-12F10FBB6FF5}" dt="2019-03-05T10:41:18.115" v="260" actId="478"/>
          <ac:spMkLst>
            <pc:docMk/>
            <pc:sldMk cId="3843028145" sldId="259"/>
            <ac:spMk id="2" creationId="{00000000-0000-0000-0000-000000000000}"/>
          </ac:spMkLst>
        </pc:spChg>
        <pc:spChg chg="mod">
          <ac:chgData name="Diane Zijderlaan" userId="43945225a0a815ba" providerId="LiveId" clId="{4763754F-3D83-4F8C-AD34-12F10FBB6FF5}" dt="2019-03-05T10:41:59.092" v="272" actId="1076"/>
          <ac:spMkLst>
            <pc:docMk/>
            <pc:sldMk cId="3843028145" sldId="259"/>
            <ac:spMk id="6145" creationId="{00000000-0000-0000-0000-000000000000}"/>
          </ac:spMkLst>
        </pc:spChg>
        <pc:graphicFrameChg chg="add del">
          <ac:chgData name="Diane Zijderlaan" userId="43945225a0a815ba" providerId="LiveId" clId="{4763754F-3D83-4F8C-AD34-12F10FBB6FF5}" dt="2019-03-05T10:41:12.467" v="259"/>
          <ac:graphicFrameMkLst>
            <pc:docMk/>
            <pc:sldMk cId="3843028145" sldId="259"/>
            <ac:graphicFrameMk id="3" creationId="{9AC6C8D3-8E37-4F10-B8A6-E2DCB574460A}"/>
          </ac:graphicFrameMkLst>
        </pc:graphicFrameChg>
        <pc:graphicFrameChg chg="add mod modGraphic">
          <ac:chgData name="Diane Zijderlaan" userId="43945225a0a815ba" providerId="LiveId" clId="{4763754F-3D83-4F8C-AD34-12F10FBB6FF5}" dt="2019-03-05T10:43:29.668" v="297" actId="20577"/>
          <ac:graphicFrameMkLst>
            <pc:docMk/>
            <pc:sldMk cId="3843028145" sldId="259"/>
            <ac:graphicFrameMk id="4" creationId="{766E34A3-CAE3-4C8E-8527-14A5CECE2166}"/>
          </ac:graphicFrameMkLst>
        </pc:graphicFrameChg>
      </pc:sldChg>
      <pc:sldChg chg="modSp add">
        <pc:chgData name="Diane Zijderlaan" userId="43945225a0a815ba" providerId="LiveId" clId="{4763754F-3D83-4F8C-AD34-12F10FBB6FF5}" dt="2019-01-31T10:24:52.008" v="91" actId="20577"/>
        <pc:sldMkLst>
          <pc:docMk/>
          <pc:sldMk cId="2930267805" sldId="260"/>
        </pc:sldMkLst>
        <pc:spChg chg="mod">
          <ac:chgData name="Diane Zijderlaan" userId="43945225a0a815ba" providerId="LiveId" clId="{4763754F-3D83-4F8C-AD34-12F10FBB6FF5}" dt="2019-01-31T10:24:34.087" v="67"/>
          <ac:spMkLst>
            <pc:docMk/>
            <pc:sldMk cId="2930267805" sldId="260"/>
            <ac:spMk id="2" creationId="{00000000-0000-0000-0000-000000000000}"/>
          </ac:spMkLst>
        </pc:spChg>
        <pc:spChg chg="mod">
          <ac:chgData name="Diane Zijderlaan" userId="43945225a0a815ba" providerId="LiveId" clId="{4763754F-3D83-4F8C-AD34-12F10FBB6FF5}" dt="2019-01-31T10:24:52.008" v="91" actId="20577"/>
          <ac:spMkLst>
            <pc:docMk/>
            <pc:sldMk cId="2930267805" sldId="260"/>
            <ac:spMk id="6145" creationId="{00000000-0000-0000-0000-000000000000}"/>
          </ac:spMkLst>
        </pc:spChg>
      </pc:sldChg>
      <pc:sldChg chg="modSp add">
        <pc:chgData name="Diane Zijderlaan" userId="43945225a0a815ba" providerId="LiveId" clId="{4763754F-3D83-4F8C-AD34-12F10FBB6FF5}" dt="2019-01-31T10:26:14.040" v="118" actId="1076"/>
        <pc:sldMkLst>
          <pc:docMk/>
          <pc:sldMk cId="265773508" sldId="261"/>
        </pc:sldMkLst>
        <pc:spChg chg="mod">
          <ac:chgData name="Diane Zijderlaan" userId="43945225a0a815ba" providerId="LiveId" clId="{4763754F-3D83-4F8C-AD34-12F10FBB6FF5}" dt="2019-01-31T10:26:14.040" v="118" actId="1076"/>
          <ac:spMkLst>
            <pc:docMk/>
            <pc:sldMk cId="265773508" sldId="261"/>
            <ac:spMk id="2" creationId="{00000000-0000-0000-0000-000000000000}"/>
          </ac:spMkLst>
        </pc:spChg>
        <pc:spChg chg="mod">
          <ac:chgData name="Diane Zijderlaan" userId="43945225a0a815ba" providerId="LiveId" clId="{4763754F-3D83-4F8C-AD34-12F10FBB6FF5}" dt="2019-01-31T10:25:30.174" v="110" actId="20577"/>
          <ac:spMkLst>
            <pc:docMk/>
            <pc:sldMk cId="265773508" sldId="261"/>
            <ac:spMk id="61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Genev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Genev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Geneva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4C94A154-9E72-B94D-A142-448C63B029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2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4BB8FA4-1C31-2341-96E0-3E7BFBF5D932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nl-NL" sz="1800"/>
          </a:p>
        </p:txBody>
      </p:sp>
      <p:sp>
        <p:nvSpPr>
          <p:cNvPr id="4100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37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2264677-7A8A-8146-A81F-B26616B2C8F7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nl-NL" sz="1800"/>
          </a:p>
        </p:txBody>
      </p:sp>
      <p:sp>
        <p:nvSpPr>
          <p:cNvPr id="7172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37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6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2264677-7A8A-8146-A81F-B26616B2C8F7}" type="slidenum">
              <a:rPr lang="en-GB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nl-NL" sz="1800"/>
          </a:p>
        </p:txBody>
      </p:sp>
      <p:sp>
        <p:nvSpPr>
          <p:cNvPr id="7172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37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l-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304E16-9D7A-2D4E-A27E-F071DC80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7" y="2987749"/>
            <a:ext cx="8424936" cy="4176464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F1C95-3CE5-134C-9416-C0FF0ECFA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863848" y="6824446"/>
            <a:ext cx="4968552" cy="3964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90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0C382E-C4FA-D84F-9C8F-396385D8D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863848" y="6824446"/>
            <a:ext cx="4968552" cy="3964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700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856" y="2267669"/>
            <a:ext cx="6869113" cy="55023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309C68-73C6-7A40-8F78-E16CE0563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3574" y="2987750"/>
            <a:ext cx="7533122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0D2800-27AA-EE4C-8ED0-C802C78DF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863848" y="6824446"/>
            <a:ext cx="4968552" cy="3964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222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935856" y="2339677"/>
            <a:ext cx="7416824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CF85E9D-5C94-7D40-8A99-1DC9294338FD}"/>
              </a:ext>
            </a:extLst>
          </p:cNvPr>
          <p:cNvSpPr txBox="1"/>
          <p:nvPr userDrawn="1"/>
        </p:nvSpPr>
        <p:spPr>
          <a:xfrm>
            <a:off x="935856" y="6660157"/>
            <a:ext cx="6912768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5733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036A37-C0DE-0F42-BC4B-7A7098907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863848" y="6824446"/>
            <a:ext cx="4968552" cy="3964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0248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C6D01EF-1D7B-8742-8EDB-95255F3FCE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2003" y="-1"/>
            <a:ext cx="10102628" cy="2321946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5856" y="2267669"/>
            <a:ext cx="6869113" cy="5502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71" r:id="rId3"/>
    <p:sldLayoutId id="2147483670" r:id="rId4"/>
    <p:sldLayoutId id="2147483668" r:id="rId5"/>
  </p:sldLayoutIdLst>
  <p:txStyles>
    <p:titleStyle>
      <a:lvl1pPr algn="l" defTabSz="449263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3200" b="1">
          <a:solidFill>
            <a:schemeClr val="accent2"/>
          </a:solidFill>
          <a:latin typeface="+mj-lt"/>
          <a:ea typeface="Geneva" charset="0"/>
          <a:cs typeface="+mj-cs"/>
        </a:defRPr>
      </a:lvl1pPr>
      <a:lvl2pPr algn="l" defTabSz="449263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2pPr>
      <a:lvl3pPr algn="l" defTabSz="449263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3pPr>
      <a:lvl4pPr algn="l" defTabSz="449263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4pPr>
      <a:lvl5pPr algn="l" defTabSz="449263" rtl="0" eaLnBrk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2800">
          <a:solidFill>
            <a:srgbClr val="000000"/>
          </a:solidFill>
          <a:latin typeface="Arial Bold" pitchFamily="32" charset="0"/>
          <a:ea typeface="Geneva" charset="0"/>
          <a:cs typeface="Arial" pitchFamily="-112" charset="0"/>
        </a:defRPr>
      </a:lvl5pPr>
      <a:lvl6pPr marL="457200" algn="l" defTabSz="449263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2800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6pPr>
      <a:lvl7pPr marL="914400" algn="l" defTabSz="449263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2800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7pPr>
      <a:lvl8pPr marL="1371600" algn="l" defTabSz="449263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2800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8pPr>
      <a:lvl9pPr marL="1828800" algn="l" defTabSz="449263" rtl="0" fontAlgn="base" hangingPunct="0">
        <a:lnSpc>
          <a:spcPct val="6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2800">
          <a:solidFill>
            <a:srgbClr val="000000"/>
          </a:solidFill>
          <a:latin typeface="Arial Bold" pitchFamily="32" charset="0"/>
          <a:ea typeface="Arial" pitchFamily="-112" charset="0"/>
          <a:cs typeface="Arial" pitchFamily="-112" charset="0"/>
        </a:defRPr>
      </a:lvl9pPr>
    </p:titleStyle>
    <p:bodyStyle>
      <a:lvl1pPr marL="561975" indent="-457200" algn="l" defTabSz="449263" rtl="0" eaLnBrk="0" fontAlgn="base" hangingPunct="0">
        <a:lnSpc>
          <a:spcPct val="6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Arial" charset="0"/>
        <a:buChar char="•"/>
        <a:defRPr sz="2400">
          <a:solidFill>
            <a:srgbClr val="000000"/>
          </a:solidFill>
          <a:latin typeface="Arial"/>
          <a:ea typeface="Geneva" charset="0"/>
          <a:cs typeface="Arial"/>
        </a:defRPr>
      </a:lvl1pPr>
      <a:lvl2pPr marL="1025525" indent="-457200" algn="l" defTabSz="449263" rtl="0" eaLnBrk="0" fontAlgn="base" hangingPunct="0">
        <a:lnSpc>
          <a:spcPct val="6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Arial" charset="0"/>
        <a:buChar char="•"/>
        <a:defRPr sz="2400">
          <a:solidFill>
            <a:srgbClr val="000000"/>
          </a:solidFill>
          <a:latin typeface="Arial"/>
          <a:ea typeface="+mn-ea"/>
          <a:cs typeface="Arial"/>
        </a:defRPr>
      </a:lvl2pPr>
      <a:lvl3pPr marL="1416050" indent="-342900" algn="l" defTabSz="449263" rtl="0" eaLnBrk="0" fontAlgn="base" hangingPunct="0">
        <a:lnSpc>
          <a:spcPct val="6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Arial" charset="0"/>
        <a:buChar char="•"/>
        <a:defRPr sz="2400">
          <a:solidFill>
            <a:srgbClr val="000000"/>
          </a:solidFill>
          <a:latin typeface="Arial"/>
          <a:ea typeface="+mn-ea"/>
          <a:cs typeface="Arial"/>
        </a:defRPr>
      </a:lvl3pPr>
      <a:lvl4pPr marL="1854200" indent="-342900" algn="l" defTabSz="449263" rtl="0" eaLnBrk="0" fontAlgn="base" hangingPunct="0">
        <a:lnSpc>
          <a:spcPct val="6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Arial" charset="0"/>
        <a:buChar char="•"/>
        <a:defRPr sz="2400">
          <a:solidFill>
            <a:srgbClr val="000000"/>
          </a:solidFill>
          <a:latin typeface="Arial"/>
          <a:ea typeface="+mn-ea"/>
          <a:cs typeface="Arial"/>
        </a:defRPr>
      </a:lvl4pPr>
      <a:lvl5pPr marL="2282825" indent="-342900" algn="l" defTabSz="449263" rtl="0" eaLnBrk="0" fontAlgn="base" hangingPunct="0">
        <a:lnSpc>
          <a:spcPct val="6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Arial" charset="0"/>
        <a:buChar char="•"/>
        <a:defRPr sz="1800">
          <a:solidFill>
            <a:srgbClr val="000000"/>
          </a:solidFill>
          <a:latin typeface="Arial"/>
          <a:ea typeface="+mn-ea"/>
          <a:cs typeface="Arial"/>
        </a:defRPr>
      </a:lvl5pPr>
      <a:lvl6pPr marL="2606675" indent="-207963" algn="l" defTabSz="449263" rtl="0" fontAlgn="base" hangingPunct="0">
        <a:lnSpc>
          <a:spcPct val="6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63875" indent="-207963" algn="l" defTabSz="449263" rtl="0" fontAlgn="base" hangingPunct="0">
        <a:lnSpc>
          <a:spcPct val="6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1075" indent="-207963" algn="l" defTabSz="449263" rtl="0" fontAlgn="base" hangingPunct="0">
        <a:lnSpc>
          <a:spcPct val="6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78275" indent="-207963" algn="l" defTabSz="449263" rtl="0" fontAlgn="base" hangingPunct="0">
        <a:lnSpc>
          <a:spcPct val="6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-11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97306CD-9863-4742-BF6B-D85A29A0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10"/>
            <a:ext cx="10152384" cy="76052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9745751-9D71-F341-979F-2E8D9F6775F5}"/>
              </a:ext>
            </a:extLst>
          </p:cNvPr>
          <p:cNvSpPr txBox="1"/>
          <p:nvPr/>
        </p:nvSpPr>
        <p:spPr>
          <a:xfrm>
            <a:off x="863848" y="5075981"/>
            <a:ext cx="7776864" cy="1585242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4000" b="1" dirty="0"/>
              <a:t>Titel</a:t>
            </a:r>
            <a:br>
              <a:rPr lang="nl-NL" sz="4000" b="1" dirty="0"/>
            </a:br>
            <a:r>
              <a:rPr lang="nl-NL" sz="4000" b="1" dirty="0"/>
              <a:t> </a:t>
            </a:r>
          </a:p>
          <a:p>
            <a:r>
              <a:rPr lang="nl-NL" sz="4000" b="1" dirty="0"/>
              <a:t>‘Titel bijeenkomst’ </a:t>
            </a:r>
            <a:br>
              <a:rPr lang="nl-NL" sz="4000" b="1" dirty="0"/>
            </a:br>
            <a:r>
              <a:rPr lang="nl-NL" sz="2400" i="1" dirty="0"/>
              <a:t>Datum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35856" y="1475581"/>
            <a:ext cx="6873875" cy="855663"/>
          </a:xfrm>
        </p:spPr>
        <p:txBody>
          <a:bodyPr/>
          <a:lstStyle/>
          <a:p>
            <a:pPr eaLnBrk="1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Arial Bold" charset="0"/>
              </a:rPr>
              <a:t>Tekst</a:t>
            </a:r>
            <a:endParaRPr lang="en-GB" dirty="0"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28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09128" y="1403573"/>
            <a:ext cx="6873875" cy="855663"/>
          </a:xfrm>
        </p:spPr>
        <p:txBody>
          <a:bodyPr/>
          <a:lstStyle/>
          <a:p>
            <a:pPr eaLnBrk="1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Arial Bold" charset="0"/>
              </a:rPr>
              <a:t>Programma</a:t>
            </a:r>
            <a:endParaRPr lang="en-GB" dirty="0">
              <a:latin typeface="Arial Bold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EF4889B-9332-431D-8B82-F85D35B08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56022"/>
              </p:ext>
            </p:extLst>
          </p:nvPr>
        </p:nvGraphicFramePr>
        <p:xfrm>
          <a:off x="909128" y="2012950"/>
          <a:ext cx="8377037" cy="4795838"/>
        </p:xfrm>
        <a:graphic>
          <a:graphicData uri="http://schemas.openxmlformats.org/drawingml/2006/table">
            <a:tbl>
              <a:tblPr/>
              <a:tblGrid>
                <a:gridCol w="1360785">
                  <a:extLst>
                    <a:ext uri="{9D8B030D-6E8A-4147-A177-3AD203B41FA5}">
                      <a16:colId xmlns:a16="http://schemas.microsoft.com/office/drawing/2014/main" val="3258692727"/>
                    </a:ext>
                  </a:extLst>
                </a:gridCol>
                <a:gridCol w="7016252">
                  <a:extLst>
                    <a:ext uri="{9D8B030D-6E8A-4147-A177-3AD203B41FA5}">
                      <a16:colId xmlns:a16="http://schemas.microsoft.com/office/drawing/2014/main" val="3317592409"/>
                    </a:ext>
                  </a:extLst>
                </a:gridCol>
              </a:tblGrid>
              <a:tr h="726642">
                <a:tc>
                  <a:txBody>
                    <a:bodyPr/>
                    <a:lstStyle/>
                    <a:p>
                      <a:r>
                        <a:rPr lang="nl-NL" sz="1400" dirty="0"/>
                        <a:t>12.30 - 13.00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86919"/>
                  </a:ext>
                </a:extLst>
              </a:tr>
              <a:tr h="726642">
                <a:tc>
                  <a:txBody>
                    <a:bodyPr/>
                    <a:lstStyle/>
                    <a:p>
                      <a:r>
                        <a:rPr lang="nl-NL" sz="1400" dirty="0"/>
                        <a:t>13.00 - 13.05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641212"/>
                  </a:ext>
                </a:extLst>
              </a:tr>
              <a:tr h="726642">
                <a:tc>
                  <a:txBody>
                    <a:bodyPr/>
                    <a:lstStyle/>
                    <a:p>
                      <a:r>
                        <a:rPr lang="nl-NL" sz="1400" dirty="0"/>
                        <a:t>13.05 – 13.30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286699"/>
                  </a:ext>
                </a:extLst>
              </a:tr>
              <a:tr h="944635">
                <a:tc>
                  <a:txBody>
                    <a:bodyPr/>
                    <a:lstStyle/>
                    <a:p>
                      <a:r>
                        <a:rPr lang="nl-NL" sz="1400" dirty="0"/>
                        <a:t>13.30 – 14.00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756516"/>
                  </a:ext>
                </a:extLst>
              </a:tr>
              <a:tr h="944635">
                <a:tc>
                  <a:txBody>
                    <a:bodyPr/>
                    <a:lstStyle/>
                    <a:p>
                      <a:r>
                        <a:rPr lang="nl-NL" sz="1400" dirty="0"/>
                        <a:t>14.00 - 14.30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975022"/>
                  </a:ext>
                </a:extLst>
              </a:tr>
              <a:tr h="726642">
                <a:tc>
                  <a:txBody>
                    <a:bodyPr/>
                    <a:lstStyle/>
                    <a:p>
                      <a:r>
                        <a:rPr lang="nl-NL" sz="1400" dirty="0"/>
                        <a:t>14.30 - 14.50</a:t>
                      </a:r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664" marR="72664" marT="36332" marB="363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45388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hema">
  <a:themeElements>
    <a:clrScheme name="BBF">
      <a:dk1>
        <a:srgbClr val="000000"/>
      </a:dk1>
      <a:lt1>
        <a:srgbClr val="FFFFFF"/>
      </a:lt1>
      <a:dk2>
        <a:srgbClr val="474847"/>
      </a:dk2>
      <a:lt2>
        <a:srgbClr val="E7E6E6"/>
      </a:lt2>
      <a:accent1>
        <a:srgbClr val="7DB328"/>
      </a:accent1>
      <a:accent2>
        <a:srgbClr val="792801"/>
      </a:accent2>
      <a:accent3>
        <a:srgbClr val="0399D0"/>
      </a:accent3>
      <a:accent4>
        <a:srgbClr val="EB942D"/>
      </a:accent4>
      <a:accent5>
        <a:srgbClr val="575555"/>
      </a:accent5>
      <a:accent6>
        <a:srgbClr val="D00000"/>
      </a:accent6>
      <a:hlink>
        <a:srgbClr val="059D01"/>
      </a:hlink>
      <a:folHlink>
        <a:srgbClr val="00C7FF"/>
      </a:folHlink>
    </a:clrScheme>
    <a:fontScheme name="Office-thema">
      <a:majorFont>
        <a:latin typeface="Arial Bold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32</Words>
  <Application>Microsoft Office PowerPoint</Application>
  <PresentationFormat>Aangepast</PresentationFormat>
  <Paragraphs>13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Arial Bold</vt:lpstr>
      <vt:lpstr>Times New Roman</vt:lpstr>
      <vt:lpstr>Wingdings</vt:lpstr>
      <vt:lpstr>1_Office-thema</vt:lpstr>
      <vt:lpstr>PowerPoint-presentatie</vt:lpstr>
      <vt:lpstr>Tekst</vt:lpstr>
      <vt:lpstr>Programma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cp:lastModifiedBy>Diane Zijderlaan</cp:lastModifiedBy>
  <cp:revision>24</cp:revision>
  <dcterms:modified xsi:type="dcterms:W3CDTF">2020-12-09T12:56:31Z</dcterms:modified>
</cp:coreProperties>
</file>