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67" r:id="rId2"/>
    <p:sldId id="268" r:id="rId3"/>
    <p:sldId id="277" r:id="rId4"/>
    <p:sldId id="288" r:id="rId5"/>
    <p:sldId id="317" r:id="rId6"/>
    <p:sldId id="300" r:id="rId7"/>
    <p:sldId id="303" r:id="rId8"/>
    <p:sldId id="314" r:id="rId9"/>
    <p:sldId id="304" r:id="rId10"/>
    <p:sldId id="318" r:id="rId11"/>
    <p:sldId id="319" r:id="rId12"/>
    <p:sldId id="320" r:id="rId13"/>
    <p:sldId id="321" r:id="rId14"/>
    <p:sldId id="291"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5">
          <p15:clr>
            <a:srgbClr val="A4A3A4"/>
          </p15:clr>
        </p15:guide>
        <p15:guide id="2" orient="horz" pos="3072">
          <p15:clr>
            <a:srgbClr val="A4A3A4"/>
          </p15:clr>
        </p15:guide>
        <p15:guide id="3" orient="horz" pos="2754" userDrawn="1">
          <p15:clr>
            <a:srgbClr val="A4A3A4"/>
          </p15:clr>
        </p15:guide>
        <p15:guide id="4" orient="horz" pos="804" userDrawn="1">
          <p15:clr>
            <a:srgbClr val="A4A3A4"/>
          </p15:clr>
        </p15:guide>
        <p15:guide id="5" pos="408">
          <p15:clr>
            <a:srgbClr val="A4A3A4"/>
          </p15:clr>
        </p15:guide>
        <p15:guide id="6" pos="53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184350"/>
    <a:srgbClr val="005D76"/>
    <a:srgbClr val="388CB6"/>
    <a:srgbClr val="3E5C6C"/>
    <a:srgbClr val="F3F7FC"/>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67782" autoAdjust="0"/>
  </p:normalViewPr>
  <p:slideViewPr>
    <p:cSldViewPr snapToObjects="1">
      <p:cViewPr varScale="1">
        <p:scale>
          <a:sx n="91" d="100"/>
          <a:sy n="91" d="100"/>
        </p:scale>
        <p:origin x="432" y="78"/>
      </p:cViewPr>
      <p:guideLst>
        <p:guide orient="horz" pos="505"/>
        <p:guide orient="horz" pos="3072"/>
        <p:guide orient="horz" pos="2754"/>
        <p:guide orient="horz" pos="804"/>
        <p:guide pos="408"/>
        <p:guide pos="5353"/>
      </p:guideLst>
    </p:cSldViewPr>
  </p:slideViewPr>
  <p:outlineViewPr>
    <p:cViewPr>
      <p:scale>
        <a:sx n="33" d="100"/>
        <a:sy n="33" d="100"/>
      </p:scale>
      <p:origin x="0" y="0"/>
    </p:cViewPr>
  </p:outlineViewPr>
  <p:notesTextViewPr>
    <p:cViewPr>
      <p:scale>
        <a:sx n="3" d="2"/>
        <a:sy n="3" d="2"/>
      </p:scale>
      <p:origin x="0" y="0"/>
    </p:cViewPr>
  </p:notesTextViewPr>
  <p:notesViewPr>
    <p:cSldViewPr snapToObjects="1" showGuides="1">
      <p:cViewPr varScale="1">
        <p:scale>
          <a:sx n="82" d="100"/>
          <a:sy n="82" d="100"/>
        </p:scale>
        <p:origin x="-313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C507DF-2202-4BA8-BDB6-4A94C4E1249F}" type="datetimeFigureOut">
              <a:rPr lang="en-GB" smtClean="0"/>
              <a:pPr/>
              <a:t>13/12/2018</a:t>
            </a:fld>
            <a:endParaRPr lang="en-GB"/>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74BE544-F562-4C35-A9FD-B90A56CB17EB}" type="slidenum">
              <a:rPr lang="en-GB" smtClean="0"/>
              <a:pPr/>
              <a:t>‹nr.›</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F1831F-9B2E-456E-A65A-E6850032F803}" type="datetimeFigureOut">
              <a:rPr lang="nl-NL" smtClean="0"/>
              <a:pPr/>
              <a:t>13-12-2018</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FCCD01-D426-423B-AF6B-42A66387078E}"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EFCCD01-D426-423B-AF6B-42A66387078E}" type="slidenum">
              <a:rPr lang="nl-NL" smtClean="0"/>
              <a:pPr/>
              <a:t>1</a:t>
            </a:fld>
            <a:endParaRPr lang="nl-NL"/>
          </a:p>
        </p:txBody>
      </p:sp>
    </p:spTree>
    <p:extLst>
      <p:ext uri="{BB962C8B-B14F-4D97-AF65-F5344CB8AC3E}">
        <p14:creationId xmlns:p14="http://schemas.microsoft.com/office/powerpoint/2010/main" val="1120488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PFAS (PFOS en PFOA) zijn vervelende stoffen. De gedragen zich anders dan we gewend zijn, de concentraties en gehalten waar we mee te maken hebben zijn véél lager dan bij ‘reguliere’ verontreinigingen, de stoffen zijn extreem stabiel / recalcitrant.  En wellicht het belangrijkste: het zijn ‘nieuwe’ stoffen: we weten er gewoon nog niet alles van.</a:t>
            </a:r>
          </a:p>
          <a:p>
            <a:endParaRPr lang="nl-NL" dirty="0"/>
          </a:p>
          <a:p>
            <a:r>
              <a:rPr lang="nl-NL" dirty="0"/>
              <a:t>Toch zijn die uitdagingen niet helemaal nieuw voor bodemdeskundigen: we hebben te maken gehad met </a:t>
            </a:r>
            <a:r>
              <a:rPr lang="nl-NL" dirty="0" err="1"/>
              <a:t>PCB’s</a:t>
            </a:r>
            <a:r>
              <a:rPr lang="nl-NL" dirty="0"/>
              <a:t>, met dioxines, met MTBE etc. </a:t>
            </a:r>
          </a:p>
          <a:p>
            <a:endParaRPr lang="nl-NL" dirty="0"/>
          </a:p>
          <a:p>
            <a:r>
              <a:rPr lang="nl-NL" dirty="0"/>
              <a:t>De benadering van PFAS wordt gecompliceerd omdat de opkomst samenvalt met een tweetal autonome beleidsmatige ontwikkelingen: De decentralisatie van overheidstaken, en een steeds verdergaand streven naar een integrale benadering van ruimtelijke processen. Processen die binnenkort worden geformaliseerd in het stelsel van de Omgevingswet.</a:t>
            </a:r>
          </a:p>
          <a:p>
            <a:endParaRPr lang="nl-NL" dirty="0"/>
          </a:p>
          <a:p>
            <a:endParaRPr lang="nl-NL" dirty="0"/>
          </a:p>
          <a:p>
            <a:r>
              <a:rPr lang="nl-NL" dirty="0"/>
              <a:t>Decentralisatie (in de zin van ‘Maatwerk”) en integrale benadering (in de zin van ‘volwaardig meenemen in het proces’) zijn aspecten die al lang op het verlanglijstje van de bodemwereld staan.  Dat wat je in een gebied wilt bepaald de aanpak.</a:t>
            </a:r>
          </a:p>
          <a:p>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9EFCCD01-D426-423B-AF6B-42A66387078E}" type="slidenum">
              <a:rPr lang="nl-NL" smtClean="0"/>
              <a:pPr/>
              <a:t>10</a:t>
            </a:fld>
            <a:endParaRPr lang="nl-NL"/>
          </a:p>
        </p:txBody>
      </p:sp>
    </p:spTree>
    <p:extLst>
      <p:ext uri="{BB962C8B-B14F-4D97-AF65-F5344CB8AC3E}">
        <p14:creationId xmlns:p14="http://schemas.microsoft.com/office/powerpoint/2010/main" val="2866284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Communicatie</a:t>
            </a:r>
          </a:p>
        </p:txBody>
      </p:sp>
      <p:sp>
        <p:nvSpPr>
          <p:cNvPr id="4" name="Tijdelijke aanduiding voor dianummer 3"/>
          <p:cNvSpPr>
            <a:spLocks noGrp="1"/>
          </p:cNvSpPr>
          <p:nvPr>
            <p:ph type="sldNum" sz="quarter" idx="10"/>
          </p:nvPr>
        </p:nvSpPr>
        <p:spPr/>
        <p:txBody>
          <a:bodyPr/>
          <a:lstStyle/>
          <a:p>
            <a:fld id="{9EFCCD01-D426-423B-AF6B-42A66387078E}" type="slidenum">
              <a:rPr lang="nl-NL" smtClean="0"/>
              <a:pPr/>
              <a:t>11</a:t>
            </a:fld>
            <a:endParaRPr lang="nl-NL"/>
          </a:p>
        </p:txBody>
      </p:sp>
    </p:spTree>
    <p:extLst>
      <p:ext uri="{BB962C8B-B14F-4D97-AF65-F5344CB8AC3E}">
        <p14:creationId xmlns:p14="http://schemas.microsoft.com/office/powerpoint/2010/main" val="3381624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a:p>
            <a:endParaRPr lang="nl-NL" dirty="0"/>
          </a:p>
          <a:p>
            <a:r>
              <a:rPr lang="nl-NL" dirty="0"/>
              <a:t>Decentralisatie (in de zin van ‘Maatwerk”) en integrale benadering (in de zin van ‘volwaardig meenemen in het proces’) zijn aspecten die al lang op het verlanglijstje van de bodemwereld staan.  Dat wat je in een gebied wilt bepaald de aanpak.</a:t>
            </a:r>
          </a:p>
          <a:p>
            <a:endParaRPr lang="nl-NL" dirty="0"/>
          </a:p>
          <a:p>
            <a:r>
              <a:rPr lang="nl-NL" dirty="0"/>
              <a:t>We kunnen de aanpak van de PFAS problematiek beschouwen als een eerste full </a:t>
            </a:r>
            <a:r>
              <a:rPr lang="nl-NL" dirty="0" err="1"/>
              <a:t>scale</a:t>
            </a:r>
            <a:r>
              <a:rPr lang="nl-NL" dirty="0"/>
              <a:t> Pilot van werken volgens de Omgevingswet. Een intensief proces.</a:t>
            </a:r>
          </a:p>
          <a:p>
            <a:endParaRPr lang="nl-NL" dirty="0"/>
          </a:p>
          <a:p>
            <a:r>
              <a:rPr lang="nl-NL" dirty="0"/>
              <a:t>De komende maanden, of zelfs jaren zullen gemeenten, provincies, Rijk, </a:t>
            </a:r>
            <a:r>
              <a:rPr lang="nl-NL" dirty="0" err="1"/>
              <a:t>adviesbureau’s</a:t>
            </a:r>
            <a:r>
              <a:rPr lang="nl-NL" dirty="0"/>
              <a:t> en aannemers gezamenlijk hard moeten werken om dit proces tot een goed einde te brengen.</a:t>
            </a:r>
          </a:p>
          <a:p>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9EFCCD01-D426-423B-AF6B-42A66387078E}" type="slidenum">
              <a:rPr lang="nl-NL" smtClean="0"/>
              <a:pPr/>
              <a:t>12</a:t>
            </a:fld>
            <a:endParaRPr lang="nl-NL"/>
          </a:p>
        </p:txBody>
      </p:sp>
    </p:spTree>
    <p:extLst>
      <p:ext uri="{BB962C8B-B14F-4D97-AF65-F5344CB8AC3E}">
        <p14:creationId xmlns:p14="http://schemas.microsoft.com/office/powerpoint/2010/main" val="492158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a:p>
            <a:endParaRPr lang="nl-NL" dirty="0"/>
          </a:p>
          <a:p>
            <a:r>
              <a:rPr lang="nl-NL" dirty="0"/>
              <a:t>Expertisecentrum gaat door</a:t>
            </a:r>
          </a:p>
          <a:p>
            <a:endParaRPr lang="nl-NL" dirty="0"/>
          </a:p>
          <a:p>
            <a:r>
              <a:rPr lang="nl-NL" dirty="0"/>
              <a:t>Blijvende noodzaak tot </a:t>
            </a:r>
            <a:r>
              <a:rPr lang="nl-NL" dirty="0" err="1"/>
              <a:t>coordinatie</a:t>
            </a:r>
            <a:r>
              <a:rPr lang="nl-NL" dirty="0"/>
              <a:t>, brugfunctie, kennisoverdracht etc.</a:t>
            </a:r>
          </a:p>
          <a:p>
            <a:endParaRPr lang="nl-NL" dirty="0"/>
          </a:p>
          <a:p>
            <a:r>
              <a:rPr lang="nl-NL" dirty="0"/>
              <a:t>Ook weer voorbeeld voor toekomst: samenwerken Publiek en privaat (is iets </a:t>
            </a:r>
            <a:r>
              <a:rPr lang="nl-NL" dirty="0" err="1"/>
              <a:t>anderd</a:t>
            </a:r>
            <a:r>
              <a:rPr lang="nl-NL" dirty="0"/>
              <a:t> dan over schutting ;)</a:t>
            </a:r>
          </a:p>
          <a:p>
            <a:endParaRPr lang="nl-NL" dirty="0"/>
          </a:p>
        </p:txBody>
      </p:sp>
      <p:sp>
        <p:nvSpPr>
          <p:cNvPr id="4" name="Tijdelijke aanduiding voor dianummer 3"/>
          <p:cNvSpPr>
            <a:spLocks noGrp="1"/>
          </p:cNvSpPr>
          <p:nvPr>
            <p:ph type="sldNum" sz="quarter" idx="10"/>
          </p:nvPr>
        </p:nvSpPr>
        <p:spPr/>
        <p:txBody>
          <a:bodyPr/>
          <a:lstStyle/>
          <a:p>
            <a:fld id="{9EFCCD01-D426-423B-AF6B-42A66387078E}" type="slidenum">
              <a:rPr lang="nl-NL" smtClean="0"/>
              <a:pPr/>
              <a:t>13</a:t>
            </a:fld>
            <a:endParaRPr lang="nl-NL"/>
          </a:p>
        </p:txBody>
      </p:sp>
    </p:spTree>
    <p:extLst>
      <p:ext uri="{BB962C8B-B14F-4D97-AF65-F5344CB8AC3E}">
        <p14:creationId xmlns:p14="http://schemas.microsoft.com/office/powerpoint/2010/main" val="1326111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EFCCD01-D426-423B-AF6B-42A66387078E}" type="slidenum">
              <a:rPr lang="nl-NL" smtClean="0"/>
              <a:pPr/>
              <a:t>14</a:t>
            </a:fld>
            <a:endParaRPr lang="nl-NL"/>
          </a:p>
        </p:txBody>
      </p:sp>
    </p:spTree>
    <p:extLst>
      <p:ext uri="{BB962C8B-B14F-4D97-AF65-F5344CB8AC3E}">
        <p14:creationId xmlns:p14="http://schemas.microsoft.com/office/powerpoint/2010/main" val="3394569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hebben gekeken naar de </a:t>
            </a:r>
            <a:r>
              <a:rPr lang="nl-NL" u="sng" dirty="0"/>
              <a:t>keten van saneren en grondverzet </a:t>
            </a:r>
          </a:p>
          <a:p>
            <a:r>
              <a:rPr lang="nl-NL" dirty="0"/>
              <a:t>De</a:t>
            </a:r>
            <a:r>
              <a:rPr lang="nl-NL" u="sng" dirty="0"/>
              <a:t> Wet bodembescherming </a:t>
            </a:r>
            <a:r>
              <a:rPr lang="nl-NL" dirty="0"/>
              <a:t>is voor beide de </a:t>
            </a:r>
            <a:r>
              <a:rPr lang="nl-NL" u="sng" dirty="0"/>
              <a:t>kapstok</a:t>
            </a:r>
          </a:p>
          <a:p>
            <a:r>
              <a:rPr lang="nl-NL" dirty="0"/>
              <a:t>Voor saneren biedt de circulaire bodemsanering en de </a:t>
            </a:r>
            <a:r>
              <a:rPr lang="nl-NL" dirty="0" err="1"/>
              <a:t>Wbb</a:t>
            </a:r>
            <a:r>
              <a:rPr lang="nl-NL" dirty="0"/>
              <a:t>/BUS veel handvatten</a:t>
            </a:r>
          </a:p>
          <a:p>
            <a:r>
              <a:rPr lang="nl-NL" dirty="0"/>
              <a:t>Voor grondverzet kijken we vooral naar het Besluit bodemkwaliteit en Regeling bodemkwaliteit</a:t>
            </a:r>
          </a:p>
          <a:p>
            <a:endParaRPr lang="nl-NL" dirty="0"/>
          </a:p>
          <a:p>
            <a:r>
              <a:rPr lang="nl-NL" dirty="0"/>
              <a:t>Voorbeelden waarom van onze analyse:</a:t>
            </a:r>
          </a:p>
          <a:p>
            <a:pPr marL="171450" indent="-171450">
              <a:buFontTx/>
              <a:buChar char="-"/>
            </a:pPr>
            <a:r>
              <a:rPr lang="nl-NL" dirty="0"/>
              <a:t>Onderscheidt tussen </a:t>
            </a:r>
            <a:r>
              <a:rPr lang="nl-NL" u="sng" dirty="0"/>
              <a:t>historische of nieuw</a:t>
            </a:r>
            <a:r>
              <a:rPr lang="nl-NL" dirty="0"/>
              <a:t>: Ja </a:t>
            </a:r>
            <a:r>
              <a:rPr lang="nl-NL" dirty="0" err="1"/>
              <a:t>PFAS</a:t>
            </a:r>
            <a:r>
              <a:rPr lang="nl-NL" dirty="0"/>
              <a:t> kan beide zijn</a:t>
            </a:r>
          </a:p>
          <a:p>
            <a:pPr marL="171450" indent="-171450">
              <a:buFontTx/>
              <a:buChar char="-"/>
            </a:pPr>
            <a:r>
              <a:rPr lang="nl-NL" dirty="0"/>
              <a:t>Zijn verdachte locatie voor </a:t>
            </a:r>
            <a:r>
              <a:rPr lang="nl-NL" dirty="0" err="1"/>
              <a:t>PFAS</a:t>
            </a:r>
            <a:r>
              <a:rPr lang="nl-NL" dirty="0"/>
              <a:t> bekent</a:t>
            </a:r>
            <a:r>
              <a:rPr lang="nl-NL" i="1" dirty="0"/>
              <a:t>, In het handelingskader is een lijst </a:t>
            </a:r>
            <a:r>
              <a:rPr lang="nl-NL" dirty="0"/>
              <a:t>opgenomen</a:t>
            </a:r>
          </a:p>
          <a:p>
            <a:pPr marL="171450" indent="-171450">
              <a:buFontTx/>
              <a:buChar char="-"/>
            </a:pPr>
            <a:r>
              <a:rPr lang="nl-NL" u="sng" dirty="0"/>
              <a:t>Representatief bemonstering</a:t>
            </a:r>
            <a:r>
              <a:rPr lang="nl-NL" dirty="0"/>
              <a:t>, nee </a:t>
            </a:r>
            <a:r>
              <a:rPr lang="nl-NL" dirty="0" err="1"/>
              <a:t>BRL</a:t>
            </a:r>
            <a:r>
              <a:rPr lang="nl-NL" dirty="0"/>
              <a:t> borgt niet alles, vandaar praktijkrichtlijn</a:t>
            </a:r>
          </a:p>
          <a:p>
            <a:pPr marL="171450" indent="-171450">
              <a:buFontTx/>
              <a:buChar char="-"/>
            </a:pPr>
            <a:r>
              <a:rPr lang="nl-NL" dirty="0"/>
              <a:t>Is de BRL7000 van toepassing, ja als het een geval is</a:t>
            </a:r>
          </a:p>
          <a:p>
            <a:pPr marL="171450" indent="-171450">
              <a:buFontTx/>
              <a:buChar char="-"/>
            </a:pPr>
            <a:r>
              <a:rPr lang="nl-NL" u="sng" dirty="0"/>
              <a:t>Partijkeuring </a:t>
            </a:r>
            <a:r>
              <a:rPr lang="nl-NL" dirty="0"/>
              <a:t>is en blijft geldig bewijsmiddel voor grondverzet dus ook bij </a:t>
            </a:r>
            <a:r>
              <a:rPr lang="nl-NL" dirty="0" err="1"/>
              <a:t>PFAS</a:t>
            </a:r>
            <a:endParaRPr lang="nl-NL" dirty="0"/>
          </a:p>
          <a:p>
            <a:pPr marL="171450" indent="-171450">
              <a:buFontTx/>
              <a:buChar char="-"/>
            </a:pPr>
            <a:r>
              <a:rPr lang="nl-NL" dirty="0"/>
              <a:t>Mag </a:t>
            </a:r>
            <a:r>
              <a:rPr lang="nl-NL" u="sng" dirty="0"/>
              <a:t>je regionaal beleid </a:t>
            </a:r>
            <a:r>
              <a:rPr lang="nl-NL" dirty="0"/>
              <a:t>vaststellen: ja o.a. via </a:t>
            </a:r>
            <a:r>
              <a:rPr lang="nl-NL" u="sng" dirty="0" err="1"/>
              <a:t>Bbk</a:t>
            </a:r>
            <a:r>
              <a:rPr lang="nl-NL" u="sng" dirty="0"/>
              <a:t> </a:t>
            </a:r>
            <a:r>
              <a:rPr lang="nl-NL" u="sng" dirty="0" err="1"/>
              <a:t>gebiedsspecifiek</a:t>
            </a:r>
            <a:r>
              <a:rPr lang="nl-NL" u="sng" dirty="0"/>
              <a:t> beleid</a:t>
            </a:r>
          </a:p>
          <a:p>
            <a:endParaRPr lang="nl-NL" dirty="0"/>
          </a:p>
          <a:p>
            <a:r>
              <a:rPr lang="nl-NL" dirty="0"/>
              <a:t>Anders dan bij gebiedsgericht grondwaterbeheer waarbij voor de aanpak van overlappende pluimen aanpassingen zijn gedaan aan de wet bodembescherming om de hernieuwde aanpak mogelijk te maken voldoet het huidige wettelijke instrumentarium voor de omgang met </a:t>
            </a:r>
            <a:r>
              <a:rPr lang="nl-NL" dirty="0" err="1"/>
              <a:t>PFAS</a:t>
            </a:r>
            <a:r>
              <a:rPr lang="nl-NL" dirty="0"/>
              <a:t> houdend grond en grondwater</a:t>
            </a:r>
          </a:p>
          <a:p>
            <a:endParaRPr lang="nl-NL" dirty="0"/>
          </a:p>
        </p:txBody>
      </p:sp>
      <p:sp>
        <p:nvSpPr>
          <p:cNvPr id="4" name="Tijdelijke aanduiding voor dianummer 3"/>
          <p:cNvSpPr>
            <a:spLocks noGrp="1"/>
          </p:cNvSpPr>
          <p:nvPr>
            <p:ph type="sldNum" sz="quarter" idx="10"/>
          </p:nvPr>
        </p:nvSpPr>
        <p:spPr/>
        <p:txBody>
          <a:bodyPr/>
          <a:lstStyle/>
          <a:p>
            <a:fld id="{9EFCCD01-D426-423B-AF6B-42A66387078E}" type="slidenum">
              <a:rPr lang="nl-NL" smtClean="0"/>
              <a:pPr/>
              <a:t>2</a:t>
            </a:fld>
            <a:endParaRPr lang="nl-NL"/>
          </a:p>
        </p:txBody>
      </p:sp>
    </p:spTree>
    <p:extLst>
      <p:ext uri="{BB962C8B-B14F-4D97-AF65-F5344CB8AC3E}">
        <p14:creationId xmlns:p14="http://schemas.microsoft.com/office/powerpoint/2010/main" val="191706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u="sng" dirty="0"/>
              <a:t>Zorgplicht is een leidend principe </a:t>
            </a:r>
            <a:r>
              <a:rPr lang="nl-NL" dirty="0"/>
              <a:t>in onze bodemregelgeving. Dit geldt voor bedrijven, bewoners en ook de overheid. Als je het </a:t>
            </a:r>
            <a:r>
              <a:rPr lang="nl-NL" u="sng" dirty="0"/>
              <a:t>redelijkerwijs had kunnen weten moet je handelen</a:t>
            </a:r>
            <a:r>
              <a:rPr lang="nl-NL" dirty="0"/>
              <a:t>. Hierbij zal een rechter van een professionele partij (multinational of overheid) meer verwachten dan een klein MKB bedrijf of een inwoner. </a:t>
            </a:r>
          </a:p>
          <a:p>
            <a:endParaRPr lang="nl-NL" dirty="0"/>
          </a:p>
          <a:p>
            <a:r>
              <a:rPr lang="nl-NL" dirty="0"/>
              <a:t>Geen goede voorbeelden hebben: </a:t>
            </a:r>
            <a:r>
              <a:rPr lang="nl-NL" dirty="0" err="1"/>
              <a:t>MTBE</a:t>
            </a:r>
            <a:r>
              <a:rPr lang="nl-NL" dirty="0"/>
              <a:t> en asbest zijn stoffen die we later op ons netvlies hadden maar centraal zijn geregeld</a:t>
            </a:r>
          </a:p>
          <a:p>
            <a:r>
              <a:rPr lang="nl-NL" dirty="0"/>
              <a:t>Ook is er </a:t>
            </a:r>
            <a:r>
              <a:rPr lang="nl-NL" u="sng" dirty="0"/>
              <a:t>nog geen jurisprudentie </a:t>
            </a:r>
            <a:r>
              <a:rPr lang="nl-NL" dirty="0"/>
              <a:t>over </a:t>
            </a:r>
            <a:r>
              <a:rPr lang="nl-NL" dirty="0" err="1"/>
              <a:t>PFAS</a:t>
            </a:r>
            <a:r>
              <a:rPr lang="nl-NL" dirty="0"/>
              <a:t> waarbij een rechter aangeeft hoe we de wet en regelgeving moeten interpreteren</a:t>
            </a:r>
          </a:p>
          <a:p>
            <a:r>
              <a:rPr lang="nl-NL" dirty="0"/>
              <a:t>Veel van ons </a:t>
            </a:r>
            <a:r>
              <a:rPr lang="nl-NL" u="sng" dirty="0"/>
              <a:t>beleid is opgehangen aan ons normenhuis</a:t>
            </a:r>
            <a:r>
              <a:rPr lang="nl-NL" dirty="0"/>
              <a:t>, voor </a:t>
            </a:r>
            <a:r>
              <a:rPr lang="nl-NL" dirty="0" err="1"/>
              <a:t>PFAS</a:t>
            </a:r>
            <a:r>
              <a:rPr lang="nl-NL" dirty="0"/>
              <a:t> zijn er geen normen landelijk afgeleid. </a:t>
            </a:r>
          </a:p>
          <a:p>
            <a:r>
              <a:rPr lang="nl-NL" dirty="0"/>
              <a:t>Dit laatste past niet in de verdere </a:t>
            </a:r>
            <a:r>
              <a:rPr lang="nl-NL" u="sng" dirty="0"/>
              <a:t>decentralisatie en het gedachte goed van de Omgevingswet</a:t>
            </a:r>
            <a:r>
              <a:rPr lang="nl-NL" dirty="0"/>
              <a:t>. Men zal lokaal of regionaal deze afweging maken. </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Voor een select deel van stoffen kennen we landelijke normstelling, voor overige stoffen bestaat er in de </a:t>
            </a:r>
            <a:r>
              <a:rPr lang="nl-NL" u="sng" dirty="0"/>
              <a:t>circulaire bodemsanering een richtlijn niet genormeerde stoffen</a:t>
            </a:r>
            <a:r>
              <a:rPr lang="nl-NL" dirty="0"/>
              <a:t>.  Die geeft </a:t>
            </a:r>
            <a:r>
              <a:rPr lang="nl-NL" dirty="0" err="1"/>
              <a:t>oa</a:t>
            </a:r>
            <a:r>
              <a:rPr lang="nl-NL" dirty="0"/>
              <a:t> aan: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indien een stof niet van nature in de bodem aanwezig is en er is geen streefwaarde voor grond vanuit INS beschikbaar, dan </a:t>
            </a:r>
            <a:r>
              <a:rPr lang="nl-NL" i="1" u="sng" dirty="0"/>
              <a:t>kan de bepalingsgrens als achtergrondwaarde voor grond </a:t>
            </a:r>
            <a:r>
              <a:rPr lang="nl-NL" i="1" dirty="0"/>
              <a:t>worden gebruikt. </a:t>
            </a:r>
          </a:p>
          <a:p>
            <a:r>
              <a:rPr lang="nl-NL" i="1" dirty="0"/>
              <a:t>het </a:t>
            </a:r>
            <a:r>
              <a:rPr lang="nl-NL" i="1" dirty="0" err="1"/>
              <a:t>RIVM</a:t>
            </a:r>
            <a:r>
              <a:rPr lang="nl-NL" i="1" dirty="0"/>
              <a:t> een ad hoc Interventiewaarde, een ad hoc risicowaarden (</a:t>
            </a:r>
            <a:r>
              <a:rPr lang="nl-NL" i="1" dirty="0" err="1"/>
              <a:t>SRC-eco</a:t>
            </a:r>
            <a:r>
              <a:rPr lang="nl-NL" i="1" dirty="0"/>
              <a:t> en/of een ad hoc </a:t>
            </a:r>
            <a:r>
              <a:rPr lang="nl-NL" i="1" dirty="0" err="1"/>
              <a:t>SRC</a:t>
            </a:r>
            <a:r>
              <a:rPr lang="nl-NL" i="1" dirty="0"/>
              <a:t>-humaan afleiden).</a:t>
            </a:r>
            <a:endParaRPr lang="nl-NL" dirty="0"/>
          </a:p>
        </p:txBody>
      </p:sp>
      <p:sp>
        <p:nvSpPr>
          <p:cNvPr id="4" name="Tijdelijke aanduiding voor dianummer 3"/>
          <p:cNvSpPr>
            <a:spLocks noGrp="1"/>
          </p:cNvSpPr>
          <p:nvPr>
            <p:ph type="sldNum" sz="quarter" idx="10"/>
          </p:nvPr>
        </p:nvSpPr>
        <p:spPr/>
        <p:txBody>
          <a:bodyPr/>
          <a:lstStyle/>
          <a:p>
            <a:fld id="{9EFCCD01-D426-423B-AF6B-42A66387078E}" type="slidenum">
              <a:rPr lang="nl-NL" smtClean="0"/>
              <a:pPr/>
              <a:t>3</a:t>
            </a:fld>
            <a:endParaRPr lang="nl-NL"/>
          </a:p>
        </p:txBody>
      </p:sp>
    </p:spTree>
    <p:extLst>
      <p:ext uri="{BB962C8B-B14F-4D97-AF65-F5344CB8AC3E}">
        <p14:creationId xmlns:p14="http://schemas.microsoft.com/office/powerpoint/2010/main" val="1314883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 basis van de huidige ervaringen kun je eigenlijk twee situaties onderscheiden.</a:t>
            </a:r>
          </a:p>
          <a:p>
            <a:r>
              <a:rPr lang="nl-NL" dirty="0"/>
              <a:t>1. Er treed stagnatie op en ik wil graag nu dit wegnemen. Dan volg je meer een sectorale benadering waarbij je vooral focus legt op het wegnemen van de blokkade</a:t>
            </a:r>
          </a:p>
          <a:p>
            <a:r>
              <a:rPr lang="nl-NL" dirty="0"/>
              <a:t>2. Mogelijk heb je te maken met </a:t>
            </a:r>
            <a:r>
              <a:rPr lang="nl-NL" dirty="0" err="1"/>
              <a:t>PFAS</a:t>
            </a:r>
            <a:r>
              <a:rPr lang="nl-NL" dirty="0"/>
              <a:t> houdend grond en grondwater. Hierbij is het aan te raden om niet alleen voor het compartiment bodem een afweging te maken maar hierbij ook de verbinding te zoeken met ander compartimenten, werkvelden en organisaties. </a:t>
            </a:r>
          </a:p>
          <a:p>
            <a:endParaRPr lang="nl-NL" dirty="0"/>
          </a:p>
          <a:p>
            <a:r>
              <a:rPr lang="nl-NL" dirty="0"/>
              <a:t>Je zult in ieder geval de eerste stappen zetten: oriëntatie en analyse, op basis van de uitkomsten is mogelijk een nadere beleidsinvulling noodzakelijk is met implementatie. </a:t>
            </a:r>
          </a:p>
          <a:p>
            <a:endParaRPr lang="nl-NL" dirty="0"/>
          </a:p>
        </p:txBody>
      </p:sp>
      <p:sp>
        <p:nvSpPr>
          <p:cNvPr id="4" name="Tijdelijke aanduiding voor dianummer 3"/>
          <p:cNvSpPr>
            <a:spLocks noGrp="1"/>
          </p:cNvSpPr>
          <p:nvPr>
            <p:ph type="sldNum" sz="quarter" idx="10"/>
          </p:nvPr>
        </p:nvSpPr>
        <p:spPr/>
        <p:txBody>
          <a:bodyPr/>
          <a:lstStyle/>
          <a:p>
            <a:fld id="{9EFCCD01-D426-423B-AF6B-42A66387078E}" type="slidenum">
              <a:rPr lang="nl-NL" smtClean="0"/>
              <a:pPr/>
              <a:t>4</a:t>
            </a:fld>
            <a:endParaRPr lang="nl-NL"/>
          </a:p>
        </p:txBody>
      </p:sp>
    </p:spTree>
    <p:extLst>
      <p:ext uri="{BB962C8B-B14F-4D97-AF65-F5344CB8AC3E}">
        <p14:creationId xmlns:p14="http://schemas.microsoft.com/office/powerpoint/2010/main" val="2131741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lain"/>
            </a:pPr>
            <a:r>
              <a:rPr lang="nl-NL" dirty="0"/>
              <a:t>Vaststellen kader en bevoegd gezag</a:t>
            </a:r>
          </a:p>
          <a:p>
            <a:pPr marL="228600" indent="-228600">
              <a:buAutoNum type="arabicPlain"/>
            </a:pPr>
            <a:r>
              <a:rPr lang="nl-NL" dirty="0"/>
              <a:t>Inventariseren specifiëren probleem (omvang, bronnen, bedreigingen, vergelijkbare situaties)</a:t>
            </a:r>
          </a:p>
          <a:p>
            <a:pPr marL="228600" indent="-228600">
              <a:buAutoNum type="arabicPlain"/>
            </a:pPr>
            <a:r>
              <a:rPr lang="nl-NL" dirty="0"/>
              <a:t>Valideren (</a:t>
            </a:r>
            <a:r>
              <a:rPr lang="nl-NL" dirty="0" err="1"/>
              <a:t>orienterend</a:t>
            </a:r>
            <a:r>
              <a:rPr lang="nl-NL" dirty="0"/>
              <a:t> onderzoek)</a:t>
            </a:r>
          </a:p>
          <a:p>
            <a:pPr marL="228600" indent="-228600">
              <a:buAutoNum type="arabicPlain"/>
            </a:pPr>
            <a:r>
              <a:rPr lang="nl-NL" dirty="0"/>
              <a:t>Bodemgebruik en blootstelling: vaststellen </a:t>
            </a:r>
            <a:r>
              <a:rPr lang="nl-NL" dirty="0" err="1"/>
              <a:t>gebiedsspecifieke</a:t>
            </a:r>
            <a:r>
              <a:rPr lang="nl-NL" dirty="0"/>
              <a:t> normen (</a:t>
            </a:r>
            <a:r>
              <a:rPr lang="nl-NL" dirty="0" err="1"/>
              <a:t>Wbb</a:t>
            </a:r>
            <a:r>
              <a:rPr lang="nl-NL" dirty="0"/>
              <a:t>: ad-hoc waarde-sanering), BBK: </a:t>
            </a:r>
            <a:r>
              <a:rPr lang="nl-NL" dirty="0" err="1"/>
              <a:t>functieafh</a:t>
            </a:r>
            <a:r>
              <a:rPr lang="nl-NL" dirty="0"/>
              <a:t> hergebruik</a:t>
            </a:r>
          </a:p>
          <a:p>
            <a:pPr marL="228600" indent="-228600">
              <a:buAutoNum type="arabicPlain"/>
            </a:pPr>
            <a:r>
              <a:rPr lang="nl-NL" dirty="0"/>
              <a:t>Beoordelingskaderbeleidsregels, circulaire bodemsanering (waarden en procedure), BBK (zonering, omgaan met diffuse verontreiniging</a:t>
            </a:r>
          </a:p>
          <a:p>
            <a:pPr marL="228600" indent="-228600">
              <a:buAutoNum type="arabicPlain"/>
            </a:pPr>
            <a:r>
              <a:rPr lang="nl-NL" dirty="0"/>
              <a:t>Implementatie en communicatie</a:t>
            </a:r>
          </a:p>
        </p:txBody>
      </p:sp>
      <p:sp>
        <p:nvSpPr>
          <p:cNvPr id="4" name="Tijdelijke aanduiding voor dianummer 3"/>
          <p:cNvSpPr>
            <a:spLocks noGrp="1"/>
          </p:cNvSpPr>
          <p:nvPr>
            <p:ph type="sldNum" sz="quarter" idx="10"/>
          </p:nvPr>
        </p:nvSpPr>
        <p:spPr/>
        <p:txBody>
          <a:bodyPr/>
          <a:lstStyle/>
          <a:p>
            <a:fld id="{9EFCCD01-D426-423B-AF6B-42A66387078E}" type="slidenum">
              <a:rPr lang="nl-NL" smtClean="0"/>
              <a:pPr/>
              <a:t>5</a:t>
            </a:fld>
            <a:endParaRPr lang="nl-NL"/>
          </a:p>
        </p:txBody>
      </p:sp>
    </p:spTree>
    <p:extLst>
      <p:ext uri="{BB962C8B-B14F-4D97-AF65-F5344CB8AC3E}">
        <p14:creationId xmlns:p14="http://schemas.microsoft.com/office/powerpoint/2010/main" val="1831470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lgn="l" defTabSz="914400" rtl="0" eaLnBrk="1" latinLnBrk="0" hangingPunct="1">
              <a:buAutoNum type="arabicPlain"/>
            </a:pPr>
            <a:r>
              <a:rPr lang="nl-NL" sz="1200" kern="1200" dirty="0">
                <a:solidFill>
                  <a:schemeClr val="tx1"/>
                </a:solidFill>
                <a:latin typeface="+mn-lt"/>
                <a:ea typeface="+mn-ea"/>
                <a:cs typeface="+mn-cs"/>
              </a:rPr>
              <a:t>Bewustwording begint bij jezelf en het aftasten bij andere, praat er eens over met collega’s, </a:t>
            </a:r>
            <a:r>
              <a:rPr lang="nl-NL" sz="1200" kern="1200" dirty="0" err="1">
                <a:solidFill>
                  <a:schemeClr val="tx1"/>
                </a:solidFill>
                <a:latin typeface="+mn-lt"/>
                <a:ea typeface="+mn-ea"/>
                <a:cs typeface="+mn-cs"/>
              </a:rPr>
              <a:t>samenwerkingpartners</a:t>
            </a:r>
            <a:r>
              <a:rPr lang="nl-NL" sz="1200" kern="1200" dirty="0">
                <a:solidFill>
                  <a:schemeClr val="tx1"/>
                </a:solidFill>
                <a:latin typeface="+mn-lt"/>
                <a:ea typeface="+mn-ea"/>
                <a:cs typeface="+mn-cs"/>
              </a:rPr>
              <a:t>, etc. Doe wat kennis op en lees het handelingskader </a:t>
            </a:r>
          </a:p>
          <a:p>
            <a:pPr marL="228600" indent="-228600" algn="l" defTabSz="914400" rtl="0" eaLnBrk="1" latinLnBrk="0" hangingPunct="1">
              <a:buAutoNum type="arabicPlain"/>
            </a:pPr>
            <a:r>
              <a:rPr lang="nl-NL" sz="1200" kern="1200" dirty="0">
                <a:solidFill>
                  <a:schemeClr val="tx1"/>
                </a:solidFill>
                <a:latin typeface="+mn-lt"/>
                <a:ea typeface="+mn-ea"/>
                <a:cs typeface="+mn-cs"/>
              </a:rPr>
              <a:t>Wat vindt je kwetsbaar gebieden, stakeholder analyse uitvoeren, raakvlakken-organisaties-personen</a:t>
            </a:r>
          </a:p>
          <a:p>
            <a:pPr marL="228600" indent="-228600" algn="l" defTabSz="914400" rtl="0" eaLnBrk="1" latinLnBrk="0" hangingPunct="1">
              <a:buAutoNum type="arabicPlain"/>
            </a:pPr>
            <a:r>
              <a:rPr lang="nl-NL" sz="1200" kern="1200" dirty="0">
                <a:solidFill>
                  <a:schemeClr val="tx1"/>
                </a:solidFill>
                <a:latin typeface="+mn-lt"/>
                <a:ea typeface="+mn-ea"/>
                <a:cs typeface="+mn-cs"/>
              </a:rPr>
              <a:t>Zijn er al ambities vastgelegd over gezondheid en bodemkwaliteit </a:t>
            </a:r>
            <a:r>
              <a:rPr lang="nl-NL" sz="1200" kern="1200" dirty="0" err="1">
                <a:solidFill>
                  <a:schemeClr val="tx1"/>
                </a:solidFill>
                <a:latin typeface="+mn-lt"/>
                <a:ea typeface="+mn-ea"/>
                <a:cs typeface="+mn-cs"/>
              </a:rPr>
              <a:t>vb</a:t>
            </a:r>
            <a:r>
              <a:rPr lang="nl-NL" sz="1200" kern="1200" dirty="0">
                <a:solidFill>
                  <a:schemeClr val="tx1"/>
                </a:solidFill>
                <a:latin typeface="+mn-lt"/>
                <a:ea typeface="+mn-ea"/>
                <a:cs typeface="+mn-cs"/>
              </a:rPr>
              <a:t> in relatie tot pilot Omgevingsvisie </a:t>
            </a:r>
          </a:p>
          <a:p>
            <a:pPr marL="228600" indent="-228600" algn="l" defTabSz="914400" rtl="0" eaLnBrk="1" latinLnBrk="0" hangingPunct="1">
              <a:buAutoNum type="arabicPlain"/>
            </a:pPr>
            <a:r>
              <a:rPr lang="nl-NL" sz="1200" kern="1200" dirty="0">
                <a:solidFill>
                  <a:schemeClr val="tx1"/>
                </a:solidFill>
                <a:latin typeface="+mn-lt"/>
                <a:ea typeface="+mn-ea"/>
                <a:cs typeface="+mn-cs"/>
              </a:rPr>
              <a:t>Is de dynamiek hoog en daarmee ook risico op uitvoeringsknelpunten</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9EFCCD01-D426-423B-AF6B-42A66387078E}" type="slidenum">
              <a:rPr lang="nl-NL" smtClean="0"/>
              <a:pPr/>
              <a:t>6</a:t>
            </a:fld>
            <a:endParaRPr lang="nl-NL"/>
          </a:p>
        </p:txBody>
      </p:sp>
    </p:spTree>
    <p:extLst>
      <p:ext uri="{BB962C8B-B14F-4D97-AF65-F5344CB8AC3E}">
        <p14:creationId xmlns:p14="http://schemas.microsoft.com/office/powerpoint/2010/main" val="351709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dirty="0"/>
              <a:t>Zijn er concrete signalen, wat heb ik aan verdachte locaties en waar liggen mijn kwetsbare functies (GIS analyse)</a:t>
            </a:r>
          </a:p>
          <a:p>
            <a:pPr marL="228600" indent="-228600">
              <a:buAutoNum type="arabicPeriod"/>
            </a:pPr>
            <a:r>
              <a:rPr lang="nl-NL" dirty="0"/>
              <a:t>Inzicht in bodem en grondwaterkwaliteit, wellicht zijn er al gegevens beschikbaar in een andere kader anders zal je deze moeten verzamelen</a:t>
            </a:r>
          </a:p>
          <a:p>
            <a:pPr marL="228600" indent="-228600">
              <a:buAutoNum type="arabicPeriod"/>
            </a:pPr>
            <a:r>
              <a:rPr lang="nl-NL" dirty="0" err="1"/>
              <a:t>BKK</a:t>
            </a:r>
            <a:r>
              <a:rPr lang="nl-NL" dirty="0"/>
              <a:t> actualiseren, denk na over meenemen van </a:t>
            </a:r>
            <a:r>
              <a:rPr lang="nl-NL" dirty="0" err="1"/>
              <a:t>PFAS</a:t>
            </a:r>
            <a:endParaRPr lang="nl-NL" dirty="0"/>
          </a:p>
          <a:p>
            <a:pPr marL="228600" indent="-228600">
              <a:buAutoNum type="arabicPeriod"/>
            </a:pPr>
            <a:r>
              <a:rPr lang="nl-NL" dirty="0"/>
              <a:t>Risico voor verspreiding naar andere milieucompartimenten en daarmee ok kwetsbare gebieden, conceptueel model/schets helpt</a:t>
            </a:r>
          </a:p>
          <a:p>
            <a:pPr marL="228600" indent="-228600">
              <a:buAutoNum type="arabicPeriod"/>
            </a:pPr>
            <a:endParaRPr lang="nl-NL" dirty="0"/>
          </a:p>
          <a:p>
            <a:endParaRPr lang="nl-NL" dirty="0"/>
          </a:p>
        </p:txBody>
      </p:sp>
      <p:sp>
        <p:nvSpPr>
          <p:cNvPr id="4" name="Tijdelijke aanduiding voor dianummer 3"/>
          <p:cNvSpPr>
            <a:spLocks noGrp="1"/>
          </p:cNvSpPr>
          <p:nvPr>
            <p:ph type="sldNum" sz="quarter" idx="10"/>
          </p:nvPr>
        </p:nvSpPr>
        <p:spPr/>
        <p:txBody>
          <a:bodyPr/>
          <a:lstStyle/>
          <a:p>
            <a:fld id="{9EFCCD01-D426-423B-AF6B-42A66387078E}" type="slidenum">
              <a:rPr lang="nl-NL" smtClean="0"/>
              <a:pPr/>
              <a:t>7</a:t>
            </a:fld>
            <a:endParaRPr lang="nl-NL"/>
          </a:p>
        </p:txBody>
      </p:sp>
    </p:spTree>
    <p:extLst>
      <p:ext uri="{BB962C8B-B14F-4D97-AF65-F5344CB8AC3E}">
        <p14:creationId xmlns:p14="http://schemas.microsoft.com/office/powerpoint/2010/main" val="2025028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Liggen gehalten/kengetallen onder de Verwaarloosbaar risicogrens dan is geen vervolg noodzakelijk. Is er vaker dan incidenteel een verhoging dan ga je verder met invulling geven aan het beleid</a:t>
            </a:r>
          </a:p>
          <a:p>
            <a:r>
              <a:rPr lang="nl-NL" dirty="0"/>
              <a:t>Boven VR stappen afweging maken hoe vormgeven</a:t>
            </a:r>
          </a:p>
          <a:p>
            <a:endParaRPr lang="nl-NL" dirty="0"/>
          </a:p>
        </p:txBody>
      </p:sp>
      <p:sp>
        <p:nvSpPr>
          <p:cNvPr id="4" name="Tijdelijke aanduiding voor dianummer 3"/>
          <p:cNvSpPr>
            <a:spLocks noGrp="1"/>
          </p:cNvSpPr>
          <p:nvPr>
            <p:ph type="sldNum" sz="quarter" idx="10"/>
          </p:nvPr>
        </p:nvSpPr>
        <p:spPr/>
        <p:txBody>
          <a:bodyPr/>
          <a:lstStyle/>
          <a:p>
            <a:fld id="{9EFCCD01-D426-423B-AF6B-42A66387078E}" type="slidenum">
              <a:rPr lang="nl-NL" smtClean="0"/>
              <a:pPr/>
              <a:t>8</a:t>
            </a:fld>
            <a:endParaRPr lang="nl-NL"/>
          </a:p>
        </p:txBody>
      </p:sp>
    </p:spTree>
    <p:extLst>
      <p:ext uri="{BB962C8B-B14F-4D97-AF65-F5344CB8AC3E}">
        <p14:creationId xmlns:p14="http://schemas.microsoft.com/office/powerpoint/2010/main" val="2114769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Volg landelijke ontwikkelingen en evalueer </a:t>
            </a:r>
            <a:r>
              <a:rPr lang="nl-NL" dirty="0" err="1"/>
              <a:t>vroegtijding</a:t>
            </a:r>
            <a:endParaRPr lang="nl-NL" dirty="0"/>
          </a:p>
          <a:p>
            <a:endParaRPr lang="nl-NL" dirty="0"/>
          </a:p>
        </p:txBody>
      </p:sp>
      <p:sp>
        <p:nvSpPr>
          <p:cNvPr id="4" name="Tijdelijke aanduiding voor dianummer 3"/>
          <p:cNvSpPr>
            <a:spLocks noGrp="1"/>
          </p:cNvSpPr>
          <p:nvPr>
            <p:ph type="sldNum" sz="quarter" idx="10"/>
          </p:nvPr>
        </p:nvSpPr>
        <p:spPr/>
        <p:txBody>
          <a:bodyPr/>
          <a:lstStyle/>
          <a:p>
            <a:fld id="{9EFCCD01-D426-423B-AF6B-42A66387078E}" type="slidenum">
              <a:rPr lang="nl-NL" smtClean="0"/>
              <a:pPr/>
              <a:t>9</a:t>
            </a:fld>
            <a:endParaRPr lang="nl-NL"/>
          </a:p>
        </p:txBody>
      </p:sp>
    </p:spTree>
    <p:extLst>
      <p:ext uri="{BB962C8B-B14F-4D97-AF65-F5344CB8AC3E}">
        <p14:creationId xmlns:p14="http://schemas.microsoft.com/office/powerpoint/2010/main" val="26872724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page">
    <p:spTree>
      <p:nvGrpSpPr>
        <p:cNvPr id="1" name=""/>
        <p:cNvGrpSpPr/>
        <p:nvPr/>
      </p:nvGrpSpPr>
      <p:grpSpPr>
        <a:xfrm>
          <a:off x="0" y="0"/>
          <a:ext cx="0" cy="0"/>
          <a:chOff x="0" y="0"/>
          <a:chExt cx="0" cy="0"/>
        </a:xfrm>
      </p:grpSpPr>
      <p:sp>
        <p:nvSpPr>
          <p:cNvPr id="10" name="Tijdelijke aanduiding voor afbeelding 15">
            <a:extLst>
              <a:ext uri="{FF2B5EF4-FFF2-40B4-BE49-F238E27FC236}">
                <a16:creationId xmlns:a16="http://schemas.microsoft.com/office/drawing/2014/main" id="{6FF99F8B-64EB-44B4-ACCD-8B270A7CDC47}"/>
              </a:ext>
            </a:extLst>
          </p:cNvPr>
          <p:cNvSpPr>
            <a:spLocks noGrp="1"/>
          </p:cNvSpPr>
          <p:nvPr>
            <p:ph type="pic" sz="quarter" idx="10"/>
          </p:nvPr>
        </p:nvSpPr>
        <p:spPr>
          <a:xfrm>
            <a:off x="0" y="123478"/>
            <a:ext cx="9144000" cy="3701103"/>
          </a:xfrm>
          <a:solidFill>
            <a:srgbClr val="184350"/>
          </a:solidFill>
        </p:spPr>
        <p:txBody>
          <a:bodyPr>
            <a:normAutofit/>
          </a:bodyPr>
          <a:lstStyle>
            <a:lvl1pPr>
              <a:defRPr sz="1600">
                <a:solidFill>
                  <a:schemeClr val="bg1"/>
                </a:solidFill>
              </a:defRPr>
            </a:lvl1pPr>
          </a:lstStyle>
          <a:p>
            <a:r>
              <a:rPr lang="en-US" dirty="0"/>
              <a:t>Click icon to add picture</a:t>
            </a:r>
            <a:endParaRPr lang="en-GB" dirty="0"/>
          </a:p>
        </p:txBody>
      </p:sp>
      <p:sp>
        <p:nvSpPr>
          <p:cNvPr id="3" name="Subtitle 2"/>
          <p:cNvSpPr>
            <a:spLocks noGrp="1"/>
          </p:cNvSpPr>
          <p:nvPr>
            <p:ph type="subTitle" idx="1"/>
          </p:nvPr>
        </p:nvSpPr>
        <p:spPr>
          <a:xfrm>
            <a:off x="2195738" y="1875826"/>
            <a:ext cx="6518207" cy="790380"/>
          </a:xfrm>
        </p:spPr>
        <p:txBody>
          <a:bodyPr wrap="square" lIns="0" tIns="0" rIns="0" bIns="0" anchor="b" anchorCtr="0">
            <a:noAutofit/>
          </a:bodyPr>
          <a:lstStyle>
            <a:lvl1pPr marL="0" indent="0" algn="r">
              <a:lnSpc>
                <a:spcPts val="3600"/>
              </a:lnSpc>
              <a:spcBef>
                <a:spcPts val="0"/>
              </a:spcBef>
              <a:buNone/>
              <a:defRPr sz="3600" b="0" kern="3000" spc="0" normalizeH="0" baseline="0">
                <a:solidFill>
                  <a:schemeClr val="bg1"/>
                </a:solidFill>
                <a:latin typeface="Segoe UI Light" pitchFamily="34" charset="0"/>
                <a:ea typeface="Ebrima" pitchFamily="2" charset="0"/>
                <a:cs typeface="Ebrima"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2" name="Tijdelijke aanduiding voor tekst 21"/>
          <p:cNvSpPr>
            <a:spLocks noGrp="1"/>
          </p:cNvSpPr>
          <p:nvPr>
            <p:ph type="body" sz="quarter" idx="11"/>
          </p:nvPr>
        </p:nvSpPr>
        <p:spPr>
          <a:xfrm>
            <a:off x="2195736" y="2850454"/>
            <a:ext cx="6518209" cy="388475"/>
          </a:xfrm>
        </p:spPr>
        <p:txBody>
          <a:bodyPr lIns="0" tIns="0" rIns="0" bIns="0" anchor="t">
            <a:noAutofit/>
          </a:bodyPr>
          <a:lstStyle>
            <a:lvl1pPr marL="0" indent="0" algn="r">
              <a:lnSpc>
                <a:spcPts val="1500"/>
              </a:lnSpc>
              <a:spcBef>
                <a:spcPts val="0"/>
              </a:spcBef>
              <a:buFontTx/>
              <a:buNone/>
              <a:defRPr sz="1200" b="1" baseline="0">
                <a:solidFill>
                  <a:schemeClr val="bg1"/>
                </a:solidFill>
              </a:defRPr>
            </a:lvl1pPr>
            <a:lvl2pPr>
              <a:defRPr>
                <a:solidFill>
                  <a:srgbClr val="F3F7FC"/>
                </a:solidFill>
              </a:defRPr>
            </a:lvl2pPr>
            <a:lvl3pPr>
              <a:defRPr>
                <a:solidFill>
                  <a:srgbClr val="F3F7FC"/>
                </a:solidFill>
              </a:defRPr>
            </a:lvl3pPr>
            <a:lvl4pPr>
              <a:defRPr>
                <a:solidFill>
                  <a:srgbClr val="F3F7FC"/>
                </a:solidFill>
              </a:defRPr>
            </a:lvl4pPr>
            <a:lvl5pPr>
              <a:defRPr>
                <a:solidFill>
                  <a:srgbClr val="F3F7FC"/>
                </a:solidFill>
              </a:defRPr>
            </a:lvl5pPr>
          </a:lstStyle>
          <a:p>
            <a:pPr lvl="0"/>
            <a:r>
              <a:rPr lang="en-US"/>
              <a:t>Edit Master text styles</a:t>
            </a:r>
          </a:p>
        </p:txBody>
      </p:sp>
      <p:sp>
        <p:nvSpPr>
          <p:cNvPr id="6" name="Tijdelijke aanduiding voor tekst 21"/>
          <p:cNvSpPr>
            <a:spLocks noGrp="1"/>
          </p:cNvSpPr>
          <p:nvPr>
            <p:ph type="body" sz="quarter" idx="12"/>
          </p:nvPr>
        </p:nvSpPr>
        <p:spPr>
          <a:xfrm>
            <a:off x="2195738" y="3423533"/>
            <a:ext cx="6518209" cy="209142"/>
          </a:xfrm>
        </p:spPr>
        <p:txBody>
          <a:bodyPr lIns="0" tIns="0" rIns="0" bIns="0" anchor="b">
            <a:noAutofit/>
          </a:bodyPr>
          <a:lstStyle>
            <a:lvl1pPr marL="0" indent="0" algn="r">
              <a:lnSpc>
                <a:spcPts val="1500"/>
              </a:lnSpc>
              <a:spcBef>
                <a:spcPts val="0"/>
              </a:spcBef>
              <a:buFontTx/>
              <a:buNone/>
              <a:defRPr sz="900" b="0" baseline="0">
                <a:solidFill>
                  <a:schemeClr val="bg1"/>
                </a:solidFill>
              </a:defRPr>
            </a:lvl1pPr>
            <a:lvl2pPr>
              <a:defRPr>
                <a:solidFill>
                  <a:srgbClr val="F3F7FC"/>
                </a:solidFill>
              </a:defRPr>
            </a:lvl2pPr>
            <a:lvl3pPr>
              <a:defRPr>
                <a:solidFill>
                  <a:srgbClr val="F3F7FC"/>
                </a:solidFill>
              </a:defRPr>
            </a:lvl3pPr>
            <a:lvl4pPr>
              <a:defRPr>
                <a:solidFill>
                  <a:srgbClr val="F3F7FC"/>
                </a:solidFill>
              </a:defRPr>
            </a:lvl4pPr>
            <a:lvl5pPr>
              <a:defRPr>
                <a:solidFill>
                  <a:srgbClr val="F3F7FC"/>
                </a:solidFill>
              </a:defRPr>
            </a:lvl5pPr>
          </a:lstStyle>
          <a:p>
            <a:pPr lvl="0"/>
            <a:r>
              <a:rPr lang="en-US"/>
              <a:t>Edit Master text styles</a:t>
            </a:r>
          </a:p>
        </p:txBody>
      </p:sp>
      <p:pic>
        <p:nvPicPr>
          <p:cNvPr id="9" name="Picture 8">
            <a:hlinkClick r:id="" action="ppaction://noaction"/>
            <a:extLst>
              <a:ext uri="{FF2B5EF4-FFF2-40B4-BE49-F238E27FC236}">
                <a16:creationId xmlns:a16="http://schemas.microsoft.com/office/drawing/2014/main" id="{6DCD658C-7CA3-4028-88C1-BC2A1F2A16C7}"/>
              </a:ext>
            </a:extLst>
          </p:cNvPr>
          <p:cNvPicPr>
            <a:picLocks noChangeAspect="1"/>
          </p:cNvPicPr>
          <p:nvPr userDrawn="1"/>
        </p:nvPicPr>
        <p:blipFill>
          <a:blip r:embed="rId2"/>
          <a:stretch>
            <a:fillRect/>
          </a:stretch>
        </p:blipFill>
        <p:spPr>
          <a:xfrm>
            <a:off x="6794911" y="4443958"/>
            <a:ext cx="2212572" cy="463691"/>
          </a:xfrm>
          <a:prstGeom prst="rect">
            <a:avLst/>
          </a:prstGeom>
        </p:spPr>
      </p:pic>
    </p:spTree>
    <p:extLst>
      <p:ext uri="{BB962C8B-B14F-4D97-AF65-F5344CB8AC3E}">
        <p14:creationId xmlns:p14="http://schemas.microsoft.com/office/powerpoint/2010/main" val="543620523"/>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4E1BFA-60C7-4AF9-8FB1-6012CBE67991}"/>
              </a:ext>
            </a:extLst>
          </p:cNvPr>
          <p:cNvSpPr/>
          <p:nvPr userDrawn="1"/>
        </p:nvSpPr>
        <p:spPr>
          <a:xfrm>
            <a:off x="0" y="0"/>
            <a:ext cx="9144000" cy="51435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Tijdelijke aanduiding voor media 5"/>
          <p:cNvSpPr>
            <a:spLocks noGrp="1"/>
          </p:cNvSpPr>
          <p:nvPr>
            <p:ph type="media" sz="quarter" idx="10"/>
          </p:nvPr>
        </p:nvSpPr>
        <p:spPr>
          <a:xfrm>
            <a:off x="0" y="801688"/>
            <a:ext cx="9144000" cy="4075112"/>
          </a:xfrm>
          <a:solidFill>
            <a:srgbClr val="184350"/>
          </a:solidFill>
        </p:spPr>
        <p:txBody>
          <a:bodyPr/>
          <a:lstStyle>
            <a:lvl1pPr>
              <a:defRPr>
                <a:solidFill>
                  <a:schemeClr val="bg1"/>
                </a:solidFill>
              </a:defRPr>
            </a:lvl1pPr>
          </a:lstStyle>
          <a:p>
            <a:r>
              <a:rPr lang="en-US"/>
              <a:t>Click icon to add media</a:t>
            </a:r>
            <a:endParaRPr lang="en-GB"/>
          </a:p>
        </p:txBody>
      </p:sp>
      <p:sp>
        <p:nvSpPr>
          <p:cNvPr id="4" name="Tijdelijke aanduiding voor dianummer 5"/>
          <p:cNvSpPr>
            <a:spLocks noGrp="1"/>
          </p:cNvSpPr>
          <p:nvPr>
            <p:ph type="sldNum" sz="quarter" idx="4"/>
          </p:nvPr>
        </p:nvSpPr>
        <p:spPr>
          <a:xfrm>
            <a:off x="7968355" y="4876800"/>
            <a:ext cx="527246" cy="266700"/>
          </a:xfrm>
          <a:prstGeom prst="rect">
            <a:avLst/>
          </a:prstGeom>
        </p:spPr>
        <p:txBody>
          <a:bodyPr vert="horz" lIns="0" tIns="0" rIns="0" bIns="0" rtlCol="0" anchor="ctr" anchorCtr="0"/>
          <a:lstStyle>
            <a:lvl1pPr algn="r">
              <a:defRPr sz="1100" b="0">
                <a:solidFill>
                  <a:srgbClr val="184350"/>
                </a:solidFill>
                <a:latin typeface="Segoe UI" pitchFamily="34" charset="0"/>
                <a:ea typeface="Segoe UI" pitchFamily="34" charset="0"/>
                <a:cs typeface="Segoe UI" pitchFamily="34" charset="0"/>
              </a:defRPr>
            </a:lvl1pPr>
          </a:lstStyle>
          <a:p>
            <a:fld id="{44259A67-670E-4C64-97AA-2ABF111DB1CB}" type="slidenum">
              <a:rPr lang="en-GB" smtClean="0"/>
              <a:pPr/>
              <a:t>‹nr.›</a:t>
            </a:fld>
            <a:endParaRPr lang="en-GB" dirty="0"/>
          </a:p>
        </p:txBody>
      </p:sp>
      <p:pic>
        <p:nvPicPr>
          <p:cNvPr id="7" name="Picture 6">
            <a:hlinkClick r:id="" action="ppaction://noaction"/>
            <a:extLst>
              <a:ext uri="{FF2B5EF4-FFF2-40B4-BE49-F238E27FC236}">
                <a16:creationId xmlns:a16="http://schemas.microsoft.com/office/drawing/2014/main" id="{F3BC2781-466A-489D-8F19-587090B65F74}"/>
              </a:ext>
            </a:extLst>
          </p:cNvPr>
          <p:cNvPicPr>
            <a:picLocks noChangeAspect="1"/>
          </p:cNvPicPr>
          <p:nvPr userDrawn="1"/>
        </p:nvPicPr>
        <p:blipFill>
          <a:blip r:embed="rId2"/>
          <a:stretch>
            <a:fillRect/>
          </a:stretch>
        </p:blipFill>
        <p:spPr>
          <a:xfrm>
            <a:off x="6012160" y="4298026"/>
            <a:ext cx="2797327" cy="586239"/>
          </a:xfrm>
          <a:prstGeom prst="rect">
            <a:avLst/>
          </a:prstGeom>
        </p:spPr>
      </p:pic>
    </p:spTree>
    <p:extLst>
      <p:ext uri="{BB962C8B-B14F-4D97-AF65-F5344CB8AC3E}">
        <p14:creationId xmlns:p14="http://schemas.microsoft.com/office/powerpoint/2010/main" val="1240295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B71FC4-8094-43C7-AE13-765857542905}"/>
              </a:ext>
            </a:extLst>
          </p:cNvPr>
          <p:cNvSpPr/>
          <p:nvPr userDrawn="1"/>
        </p:nvSpPr>
        <p:spPr>
          <a:xfrm>
            <a:off x="0" y="0"/>
            <a:ext cx="9144000" cy="51435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 name="Tijdelijke aanduiding voor afbeelding 15"/>
          <p:cNvSpPr>
            <a:spLocks noGrp="1"/>
          </p:cNvSpPr>
          <p:nvPr>
            <p:ph type="pic" sz="quarter" idx="10"/>
          </p:nvPr>
        </p:nvSpPr>
        <p:spPr>
          <a:xfrm>
            <a:off x="0" y="801688"/>
            <a:ext cx="9144000" cy="4075112"/>
          </a:xfrm>
          <a:solidFill>
            <a:srgbClr val="184350"/>
          </a:solidFill>
        </p:spPr>
        <p:txBody>
          <a:bodyPr>
            <a:normAutofit/>
          </a:bodyPr>
          <a:lstStyle>
            <a:lvl1pPr>
              <a:defRPr sz="1600">
                <a:solidFill>
                  <a:schemeClr val="bg1"/>
                </a:solidFill>
              </a:defRPr>
            </a:lvl1pPr>
          </a:lstStyle>
          <a:p>
            <a:r>
              <a:rPr lang="en-US"/>
              <a:t>Click icon to add picture</a:t>
            </a:r>
            <a:endParaRPr lang="en-GB" dirty="0"/>
          </a:p>
        </p:txBody>
      </p:sp>
      <p:sp>
        <p:nvSpPr>
          <p:cNvPr id="5" name="Tijdelijke aanduiding voor tekst 7"/>
          <p:cNvSpPr>
            <a:spLocks noGrp="1"/>
          </p:cNvSpPr>
          <p:nvPr>
            <p:ph type="body" sz="quarter" idx="11" hasCustomPrompt="1"/>
          </p:nvPr>
        </p:nvSpPr>
        <p:spPr>
          <a:xfrm>
            <a:off x="3255082" y="3884615"/>
            <a:ext cx="5615940" cy="784860"/>
          </a:xfrm>
        </p:spPr>
        <p:txBody>
          <a:bodyPr>
            <a:noAutofit/>
          </a:bodyPr>
          <a:lstStyle>
            <a:lvl1pPr>
              <a:defRPr sz="3600">
                <a:solidFill>
                  <a:schemeClr val="bg1"/>
                </a:solidFill>
                <a:latin typeface="Segoe UI Light" pitchFamily="34" charset="0"/>
              </a:defRPr>
            </a:lvl1pPr>
          </a:lstStyle>
          <a:p>
            <a:pPr lvl="0"/>
            <a:r>
              <a:rPr lang="nl-NL" dirty="0"/>
              <a:t>www.expertisecentrumpfas.nl/</a:t>
            </a:r>
            <a:endParaRPr lang="en-GB" dirty="0"/>
          </a:p>
        </p:txBody>
      </p:sp>
      <p:pic>
        <p:nvPicPr>
          <p:cNvPr id="7" name="Picture 6">
            <a:extLst>
              <a:ext uri="{FF2B5EF4-FFF2-40B4-BE49-F238E27FC236}">
                <a16:creationId xmlns:a16="http://schemas.microsoft.com/office/drawing/2014/main" id="{3AF884CF-0D4B-4924-A8E7-5D484746A741}"/>
              </a:ext>
            </a:extLst>
          </p:cNvPr>
          <p:cNvPicPr>
            <a:picLocks noChangeAspect="1"/>
          </p:cNvPicPr>
          <p:nvPr userDrawn="1"/>
        </p:nvPicPr>
        <p:blipFill>
          <a:blip r:embed="rId2"/>
          <a:stretch>
            <a:fillRect/>
          </a:stretch>
        </p:blipFill>
        <p:spPr>
          <a:xfrm>
            <a:off x="251520" y="93354"/>
            <a:ext cx="2797327" cy="586239"/>
          </a:xfrm>
          <a:prstGeom prst="rect">
            <a:avLst/>
          </a:prstGeom>
        </p:spPr>
      </p:pic>
      <p:sp>
        <p:nvSpPr>
          <p:cNvPr id="8" name="Content Placeholder 1">
            <a:extLst>
              <a:ext uri="{FF2B5EF4-FFF2-40B4-BE49-F238E27FC236}">
                <a16:creationId xmlns:a16="http://schemas.microsoft.com/office/drawing/2014/main" id="{939BFBB1-2033-4AEE-A73C-808F51224F4E}"/>
              </a:ext>
            </a:extLst>
          </p:cNvPr>
          <p:cNvSpPr txBox="1">
            <a:spLocks/>
          </p:cNvSpPr>
          <p:nvPr userDrawn="1"/>
        </p:nvSpPr>
        <p:spPr>
          <a:xfrm>
            <a:off x="417226" y="2285309"/>
            <a:ext cx="8475254" cy="1562131"/>
          </a:xfrm>
          <a:prstGeom prst="rect">
            <a:avLst/>
          </a:prstGeom>
        </p:spPr>
        <p:txBody>
          <a:bodyPr>
            <a:normAutofit/>
          </a:bodyPr>
          <a:lstStyle>
            <a:lvl1pPr marL="0" indent="0" algn="l" defTabSz="914400" rtl="0" eaLnBrk="1" latinLnBrk="0" hangingPunct="1">
              <a:lnSpc>
                <a:spcPct val="90000"/>
              </a:lnSpc>
              <a:spcBef>
                <a:spcPts val="600"/>
              </a:spcBef>
              <a:spcAft>
                <a:spcPts val="1200"/>
              </a:spcAft>
              <a:buFont typeface="Arial" panose="020B0604020202020204" pitchFamily="34" charset="0"/>
              <a:buChar char="​"/>
              <a:defRPr sz="1800" kern="1200" baseline="0">
                <a:solidFill>
                  <a:schemeClr val="tx1"/>
                </a:solidFill>
                <a:latin typeface="+mn-lt"/>
                <a:ea typeface="+mn-ea"/>
                <a:cs typeface="+mn-cs"/>
              </a:defRPr>
            </a:lvl1pPr>
            <a:lvl2pPr marL="270000" indent="-2700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600" kern="1200" baseline="0">
                <a:solidFill>
                  <a:schemeClr val="tx1"/>
                </a:solidFill>
                <a:latin typeface="+mn-lt"/>
                <a:ea typeface="+mn-ea"/>
                <a:cs typeface="+mn-cs"/>
              </a:defRPr>
            </a:lvl2pPr>
            <a:lvl3pPr marL="540000" indent="-2700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400" kern="1200" baseline="0">
                <a:solidFill>
                  <a:schemeClr val="tx1"/>
                </a:solidFill>
                <a:latin typeface="+mn-lt"/>
                <a:ea typeface="+mn-ea"/>
                <a:cs typeface="+mn-cs"/>
              </a:defRPr>
            </a:lvl3pPr>
            <a:lvl4pPr marL="810000" indent="-2700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200" kern="1200" baseline="0">
                <a:solidFill>
                  <a:schemeClr val="tx1"/>
                </a:solidFill>
                <a:latin typeface="+mn-lt"/>
                <a:ea typeface="+mn-ea"/>
                <a:cs typeface="+mn-cs"/>
              </a:defRPr>
            </a:lvl4pPr>
            <a:lvl5pPr marL="1080000" indent="-2700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200" kern="1200" baseline="0">
                <a:solidFill>
                  <a:schemeClr val="tx1"/>
                </a:solidFill>
                <a:latin typeface="+mn-lt"/>
                <a:ea typeface="+mn-ea"/>
                <a:cs typeface="+mn-cs"/>
              </a:defRPr>
            </a:lvl5pPr>
            <a:lvl6pPr marL="1350000" indent="-2700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200" kern="1200" baseline="0">
                <a:solidFill>
                  <a:schemeClr val="tx1"/>
                </a:solidFill>
                <a:latin typeface="+mn-lt"/>
                <a:ea typeface="+mn-ea"/>
                <a:cs typeface="+mn-cs"/>
              </a:defRPr>
            </a:lvl6pPr>
            <a:lvl7pPr marL="1620000" indent="-2700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200" kern="1200" baseline="0">
                <a:solidFill>
                  <a:schemeClr val="tx1"/>
                </a:solidFill>
                <a:latin typeface="+mn-lt"/>
                <a:ea typeface="+mn-ea"/>
                <a:cs typeface="+mn-cs"/>
              </a:defRPr>
            </a:lvl7pPr>
            <a:lvl8pPr marL="1890000" indent="-2700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200" kern="1200" baseline="0">
                <a:solidFill>
                  <a:schemeClr val="tx1"/>
                </a:solidFill>
                <a:latin typeface="+mn-lt"/>
                <a:ea typeface="+mn-ea"/>
                <a:cs typeface="+mn-cs"/>
              </a:defRPr>
            </a:lvl8pPr>
            <a:lvl9pPr marL="2160000" indent="-2700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200" kern="1200" baseline="0">
                <a:solidFill>
                  <a:schemeClr val="tx1"/>
                </a:solidFill>
                <a:latin typeface="+mn-lt"/>
                <a:ea typeface="+mn-ea"/>
                <a:cs typeface="+mn-cs"/>
              </a:defRPr>
            </a:lvl9pPr>
          </a:lstStyle>
          <a:p>
            <a:pPr marL="0" lvl="1" indent="0" defTabSz="466618">
              <a:spcBef>
                <a:spcPts val="153"/>
              </a:spcBef>
              <a:spcAft>
                <a:spcPts val="306"/>
              </a:spcAft>
              <a:buNone/>
            </a:pPr>
            <a:endParaRPr lang="en-US" sz="1089" dirty="0"/>
          </a:p>
          <a:p>
            <a:endParaRPr lang="en-US" sz="1225" dirty="0"/>
          </a:p>
        </p:txBody>
      </p:sp>
      <p:pic>
        <p:nvPicPr>
          <p:cNvPr id="9" name="Picture 4">
            <a:extLst>
              <a:ext uri="{FF2B5EF4-FFF2-40B4-BE49-F238E27FC236}">
                <a16:creationId xmlns:a16="http://schemas.microsoft.com/office/drawing/2014/main" id="{92F03FB4-6319-43B9-ABD7-597E019C39B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23928" y="329866"/>
            <a:ext cx="1934234" cy="205122"/>
          </a:xfrm>
          <a:prstGeom prst="rect">
            <a:avLst/>
          </a:prstGeom>
        </p:spPr>
      </p:pic>
      <p:pic>
        <p:nvPicPr>
          <p:cNvPr id="10" name="Picture 5">
            <a:extLst>
              <a:ext uri="{FF2B5EF4-FFF2-40B4-BE49-F238E27FC236}">
                <a16:creationId xmlns:a16="http://schemas.microsoft.com/office/drawing/2014/main" id="{22B63905-D8BA-4886-A611-92FD9B9E69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93057" y="151669"/>
            <a:ext cx="862180" cy="588573"/>
          </a:xfrm>
          <a:prstGeom prst="rect">
            <a:avLst/>
          </a:prstGeom>
        </p:spPr>
      </p:pic>
      <p:pic>
        <p:nvPicPr>
          <p:cNvPr id="11" name="Picture 6">
            <a:extLst>
              <a:ext uri="{FF2B5EF4-FFF2-40B4-BE49-F238E27FC236}">
                <a16:creationId xmlns:a16="http://schemas.microsoft.com/office/drawing/2014/main" id="{8F31356B-693A-4EBA-B6D1-70780EC0D09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260977" y="189269"/>
            <a:ext cx="1473425" cy="383028"/>
          </a:xfrm>
          <a:prstGeom prst="rect">
            <a:avLst/>
          </a:prstGeom>
        </p:spPr>
      </p:pic>
    </p:spTree>
    <p:extLst>
      <p:ext uri="{BB962C8B-B14F-4D97-AF65-F5344CB8AC3E}">
        <p14:creationId xmlns:p14="http://schemas.microsoft.com/office/powerpoint/2010/main" val="784297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lai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539F9C-225A-42BC-A3EB-C0244FCCE938}"/>
              </a:ext>
            </a:extLst>
          </p:cNvPr>
          <p:cNvSpPr/>
          <p:nvPr userDrawn="1"/>
        </p:nvSpPr>
        <p:spPr>
          <a:xfrm>
            <a:off x="0" y="0"/>
            <a:ext cx="9144000" cy="51435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a:xfrm>
            <a:off x="647700" y="1287463"/>
            <a:ext cx="7850189" cy="428625"/>
          </a:xfrm>
        </p:spPr>
        <p:txBody>
          <a:bodyPr lIns="0" tIns="0" rIns="0" bIns="0" anchor="t">
            <a:noAutofit/>
          </a:bodyPr>
          <a:lstStyle>
            <a:lvl1pPr algn="l">
              <a:lnSpc>
                <a:spcPts val="2200"/>
              </a:lnSpc>
              <a:defRPr sz="2200" b="0" kern="1500" baseline="0"/>
            </a:lvl1pPr>
          </a:lstStyle>
          <a:p>
            <a:r>
              <a:rPr lang="en-US" dirty="0"/>
              <a:t>Click to edit Master title style</a:t>
            </a:r>
          </a:p>
        </p:txBody>
      </p:sp>
      <p:sp>
        <p:nvSpPr>
          <p:cNvPr id="7" name="Tijdelijke aanduiding voor dianummer 5"/>
          <p:cNvSpPr>
            <a:spLocks noGrp="1"/>
          </p:cNvSpPr>
          <p:nvPr>
            <p:ph type="sldNum" sz="quarter" idx="4"/>
          </p:nvPr>
        </p:nvSpPr>
        <p:spPr>
          <a:xfrm>
            <a:off x="7968355" y="4876800"/>
            <a:ext cx="527246" cy="266700"/>
          </a:xfrm>
          <a:prstGeom prst="rect">
            <a:avLst/>
          </a:prstGeom>
        </p:spPr>
        <p:txBody>
          <a:bodyPr vert="horz" lIns="0" tIns="0" rIns="0" bIns="0" rtlCol="0" anchor="ctr" anchorCtr="0"/>
          <a:lstStyle>
            <a:lvl1pPr algn="r">
              <a:defRPr sz="1100" b="0">
                <a:solidFill>
                  <a:srgbClr val="184350"/>
                </a:solidFill>
                <a:latin typeface="Segoe UI" pitchFamily="34" charset="0"/>
                <a:ea typeface="Segoe UI" pitchFamily="34" charset="0"/>
                <a:cs typeface="Segoe UI" pitchFamily="34" charset="0"/>
              </a:defRPr>
            </a:lvl1pPr>
          </a:lstStyle>
          <a:p>
            <a:fld id="{44259A67-670E-4C64-97AA-2ABF111DB1CB}" type="slidenum">
              <a:rPr lang="en-GB" smtClean="0"/>
              <a:pPr/>
              <a:t>‹nr.›</a:t>
            </a:fld>
            <a:endParaRPr lang="en-GB" dirty="0"/>
          </a:p>
        </p:txBody>
      </p:sp>
      <p:sp>
        <p:nvSpPr>
          <p:cNvPr id="11" name="Tijdelijke aanduiding voor tekst 10"/>
          <p:cNvSpPr>
            <a:spLocks noGrp="1"/>
          </p:cNvSpPr>
          <p:nvPr>
            <p:ph type="body" sz="quarter" idx="11"/>
          </p:nvPr>
        </p:nvSpPr>
        <p:spPr>
          <a:xfrm>
            <a:off x="647700" y="1716087"/>
            <a:ext cx="7847901" cy="2581939"/>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pic>
        <p:nvPicPr>
          <p:cNvPr id="8" name="Picture 7">
            <a:hlinkClick r:id="" action="ppaction://noaction"/>
            <a:extLst>
              <a:ext uri="{FF2B5EF4-FFF2-40B4-BE49-F238E27FC236}">
                <a16:creationId xmlns:a16="http://schemas.microsoft.com/office/drawing/2014/main" id="{7CC9166F-F9C2-4323-A829-4246A038DACF}"/>
              </a:ext>
            </a:extLst>
          </p:cNvPr>
          <p:cNvPicPr>
            <a:picLocks noChangeAspect="1"/>
          </p:cNvPicPr>
          <p:nvPr userDrawn="1"/>
        </p:nvPicPr>
        <p:blipFill>
          <a:blip r:embed="rId2"/>
          <a:stretch>
            <a:fillRect/>
          </a:stretch>
        </p:blipFill>
        <p:spPr>
          <a:xfrm>
            <a:off x="6876256" y="4479116"/>
            <a:ext cx="1933231" cy="405149"/>
          </a:xfrm>
          <a:prstGeom prst="rect">
            <a:avLst/>
          </a:prstGeom>
        </p:spPr>
      </p:pic>
    </p:spTree>
    <p:extLst>
      <p:ext uri="{BB962C8B-B14F-4D97-AF65-F5344CB8AC3E}">
        <p14:creationId xmlns:p14="http://schemas.microsoft.com/office/powerpoint/2010/main" val="1703267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numera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2FF92B-1B1C-4A4E-8632-DE30D42D1C45}"/>
              </a:ext>
            </a:extLst>
          </p:cNvPr>
          <p:cNvSpPr/>
          <p:nvPr userDrawn="1"/>
        </p:nvSpPr>
        <p:spPr>
          <a:xfrm>
            <a:off x="0" y="0"/>
            <a:ext cx="9144000" cy="51435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a:xfrm>
            <a:off x="647700" y="1287463"/>
            <a:ext cx="7850189" cy="428625"/>
          </a:xfrm>
        </p:spPr>
        <p:txBody>
          <a:bodyPr lIns="0" tIns="0" rIns="0" bIns="0" anchor="t">
            <a:noAutofit/>
          </a:bodyPr>
          <a:lstStyle>
            <a:lvl1pPr algn="l">
              <a:lnSpc>
                <a:spcPts val="2200"/>
              </a:lnSpc>
              <a:defRPr sz="2200" b="0" kern="1500" baseline="0"/>
            </a:lvl1pPr>
          </a:lstStyle>
          <a:p>
            <a:r>
              <a:rPr lang="en-US"/>
              <a:t>Click to edit Master title style</a:t>
            </a:r>
            <a:endParaRPr lang="en-US" dirty="0"/>
          </a:p>
        </p:txBody>
      </p:sp>
      <p:sp>
        <p:nvSpPr>
          <p:cNvPr id="7" name="Tijdelijke aanduiding voor dianummer 5"/>
          <p:cNvSpPr>
            <a:spLocks noGrp="1"/>
          </p:cNvSpPr>
          <p:nvPr>
            <p:ph type="sldNum" sz="quarter" idx="4"/>
          </p:nvPr>
        </p:nvSpPr>
        <p:spPr>
          <a:xfrm>
            <a:off x="7968355" y="4876800"/>
            <a:ext cx="527246" cy="266700"/>
          </a:xfrm>
          <a:prstGeom prst="rect">
            <a:avLst/>
          </a:prstGeom>
        </p:spPr>
        <p:txBody>
          <a:bodyPr vert="horz" lIns="0" tIns="0" rIns="0" bIns="0" rtlCol="0" anchor="ctr" anchorCtr="0"/>
          <a:lstStyle>
            <a:lvl1pPr algn="r">
              <a:defRPr sz="1100" b="0">
                <a:solidFill>
                  <a:srgbClr val="184350"/>
                </a:solidFill>
                <a:latin typeface="Segoe UI" pitchFamily="34" charset="0"/>
                <a:ea typeface="Segoe UI" pitchFamily="34" charset="0"/>
                <a:cs typeface="Segoe UI" pitchFamily="34" charset="0"/>
              </a:defRPr>
            </a:lvl1pPr>
          </a:lstStyle>
          <a:p>
            <a:fld id="{44259A67-670E-4C64-97AA-2ABF111DB1CB}" type="slidenum">
              <a:rPr lang="en-GB" smtClean="0"/>
              <a:pPr/>
              <a:t>‹nr.›</a:t>
            </a:fld>
            <a:endParaRPr lang="en-GB" dirty="0"/>
          </a:p>
        </p:txBody>
      </p:sp>
      <p:sp>
        <p:nvSpPr>
          <p:cNvPr id="9" name="Tijdelijke aanduiding voor tekst 8"/>
          <p:cNvSpPr>
            <a:spLocks noGrp="1"/>
          </p:cNvSpPr>
          <p:nvPr>
            <p:ph type="body" sz="quarter" idx="10"/>
          </p:nvPr>
        </p:nvSpPr>
        <p:spPr>
          <a:xfrm>
            <a:off x="647700" y="1716088"/>
            <a:ext cx="7847901" cy="2644775"/>
          </a:xfrm>
        </p:spPr>
        <p:txBody>
          <a:bodyPr>
            <a:noAutofit/>
          </a:bodyPr>
          <a:lstStyle>
            <a:lvl1pPr marL="230400" indent="-230400">
              <a:buFont typeface="Segoe UI Semibold" pitchFamily="34" charset="0"/>
              <a:buChar char="˗"/>
              <a:defRPr/>
            </a:lvl1pPr>
            <a:lvl2pPr marL="576900" indent="-342900">
              <a:buFont typeface="Segoe UI Semibold" pitchFamily="34" charset="0"/>
              <a:buChar char="·"/>
              <a:defRPr/>
            </a:lvl2pPr>
            <a:lvl3pPr marL="709200" indent="-230400">
              <a:buFont typeface="Segoe UI Semibold" pitchFamily="34" charset="0"/>
              <a:buChar char="˗"/>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pic>
        <p:nvPicPr>
          <p:cNvPr id="10" name="Picture 7">
            <a:hlinkClick r:id="" action="ppaction://noaction"/>
            <a:extLst>
              <a:ext uri="{FF2B5EF4-FFF2-40B4-BE49-F238E27FC236}">
                <a16:creationId xmlns:a16="http://schemas.microsoft.com/office/drawing/2014/main" id="{15D6A76E-A03E-49CC-A24C-4581860E6F28}"/>
              </a:ext>
            </a:extLst>
          </p:cNvPr>
          <p:cNvPicPr>
            <a:picLocks noChangeAspect="1"/>
          </p:cNvPicPr>
          <p:nvPr userDrawn="1"/>
        </p:nvPicPr>
        <p:blipFill>
          <a:blip r:embed="rId2"/>
          <a:stretch>
            <a:fillRect/>
          </a:stretch>
        </p:blipFill>
        <p:spPr>
          <a:xfrm>
            <a:off x="6876256" y="4479116"/>
            <a:ext cx="1933231" cy="405149"/>
          </a:xfrm>
          <a:prstGeom prst="rect">
            <a:avLst/>
          </a:prstGeom>
        </p:spPr>
      </p:pic>
    </p:spTree>
    <p:extLst>
      <p:ext uri="{BB962C8B-B14F-4D97-AF65-F5344CB8AC3E}">
        <p14:creationId xmlns:p14="http://schemas.microsoft.com/office/powerpoint/2010/main" val="1703267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D3FE04-43A7-4874-B7C6-4834E403057C}"/>
              </a:ext>
            </a:extLst>
          </p:cNvPr>
          <p:cNvSpPr/>
          <p:nvPr userDrawn="1"/>
        </p:nvSpPr>
        <p:spPr>
          <a:xfrm>
            <a:off x="0" y="0"/>
            <a:ext cx="9144000" cy="51435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a:xfrm>
            <a:off x="647700" y="1287463"/>
            <a:ext cx="7850189" cy="428625"/>
          </a:xfrm>
        </p:spPr>
        <p:txBody>
          <a:bodyPr lIns="0" tIns="0" rIns="0" bIns="0" anchor="t">
            <a:noAutofit/>
          </a:bodyPr>
          <a:lstStyle>
            <a:lvl1pPr algn="l">
              <a:lnSpc>
                <a:spcPts val="2200"/>
              </a:lnSpc>
              <a:defRPr sz="2200" b="0" kern="1500" baseline="0"/>
            </a:lvl1pPr>
          </a:lstStyle>
          <a:p>
            <a:r>
              <a:rPr lang="en-US"/>
              <a:t>Click to edit Master title style</a:t>
            </a:r>
            <a:endParaRPr lang="en-US" dirty="0"/>
          </a:p>
        </p:txBody>
      </p:sp>
      <p:sp>
        <p:nvSpPr>
          <p:cNvPr id="7" name="Tijdelijke aanduiding voor afbeelding 6"/>
          <p:cNvSpPr>
            <a:spLocks noGrp="1"/>
          </p:cNvSpPr>
          <p:nvPr>
            <p:ph type="pic" sz="quarter" idx="11"/>
          </p:nvPr>
        </p:nvSpPr>
        <p:spPr>
          <a:xfrm>
            <a:off x="647700" y="3256800"/>
            <a:ext cx="2880000" cy="1620000"/>
          </a:xfrm>
          <a:solidFill>
            <a:srgbClr val="184350"/>
          </a:solidFill>
        </p:spPr>
        <p:txBody>
          <a:bodyPr/>
          <a:lstStyle>
            <a:lvl1pPr>
              <a:defRPr>
                <a:solidFill>
                  <a:schemeClr val="bg1"/>
                </a:solidFill>
              </a:defRPr>
            </a:lvl1pPr>
          </a:lstStyle>
          <a:p>
            <a:r>
              <a:rPr lang="en-US"/>
              <a:t>Click icon to add picture</a:t>
            </a:r>
            <a:endParaRPr lang="en-GB" dirty="0"/>
          </a:p>
        </p:txBody>
      </p:sp>
      <p:sp>
        <p:nvSpPr>
          <p:cNvPr id="10" name="Tijdelijke aanduiding voor dianummer 5"/>
          <p:cNvSpPr>
            <a:spLocks noGrp="1"/>
          </p:cNvSpPr>
          <p:nvPr>
            <p:ph type="sldNum" sz="quarter" idx="4"/>
          </p:nvPr>
        </p:nvSpPr>
        <p:spPr>
          <a:xfrm>
            <a:off x="7968355" y="4876800"/>
            <a:ext cx="527246" cy="266700"/>
          </a:xfrm>
          <a:prstGeom prst="rect">
            <a:avLst/>
          </a:prstGeom>
        </p:spPr>
        <p:txBody>
          <a:bodyPr vert="horz" lIns="0" tIns="0" rIns="0" bIns="0" rtlCol="0" anchor="ctr" anchorCtr="0"/>
          <a:lstStyle>
            <a:lvl1pPr algn="r">
              <a:defRPr sz="1100" b="0">
                <a:solidFill>
                  <a:srgbClr val="184350"/>
                </a:solidFill>
                <a:latin typeface="Segoe UI" pitchFamily="34" charset="0"/>
                <a:ea typeface="Segoe UI" pitchFamily="34" charset="0"/>
                <a:cs typeface="Segoe UI" pitchFamily="34" charset="0"/>
              </a:defRPr>
            </a:lvl1pPr>
          </a:lstStyle>
          <a:p>
            <a:fld id="{44259A67-670E-4C64-97AA-2ABF111DB1CB}" type="slidenum">
              <a:rPr lang="en-GB" smtClean="0"/>
              <a:pPr/>
              <a:t>‹nr.›</a:t>
            </a:fld>
            <a:endParaRPr lang="en-GB" dirty="0"/>
          </a:p>
        </p:txBody>
      </p:sp>
      <p:sp>
        <p:nvSpPr>
          <p:cNvPr id="8" name="Tijdelijke aanduiding voor tekst 8"/>
          <p:cNvSpPr>
            <a:spLocks noGrp="1"/>
          </p:cNvSpPr>
          <p:nvPr>
            <p:ph type="body" sz="quarter" idx="10"/>
          </p:nvPr>
        </p:nvSpPr>
        <p:spPr>
          <a:xfrm>
            <a:off x="647700" y="1716088"/>
            <a:ext cx="7847901" cy="3160711"/>
          </a:xfrm>
        </p:spPr>
        <p:txBody>
          <a:bodyPr>
            <a:noAutofit/>
          </a:bodyPr>
          <a:lstStyle>
            <a:lvl1pPr marL="230400" indent="-230400">
              <a:buFont typeface="Segoe UI Semibold" pitchFamily="34" charset="0"/>
              <a:buChar char="˗"/>
              <a:defRPr/>
            </a:lvl1pPr>
            <a:lvl2pPr marL="576900" indent="-342900">
              <a:buFont typeface="Segoe UI Semibold" pitchFamily="34" charset="0"/>
              <a:buChar char="·"/>
              <a:defRPr/>
            </a:lvl2pPr>
            <a:lvl3pPr marL="709200" indent="-230400">
              <a:buFont typeface="Segoe UI Semibold" pitchFamily="34" charset="0"/>
              <a:buChar char="˗"/>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pic>
        <p:nvPicPr>
          <p:cNvPr id="12" name="Picture 7">
            <a:hlinkClick r:id="" action="ppaction://noaction"/>
            <a:extLst>
              <a:ext uri="{FF2B5EF4-FFF2-40B4-BE49-F238E27FC236}">
                <a16:creationId xmlns:a16="http://schemas.microsoft.com/office/drawing/2014/main" id="{AB6E54C0-D3BF-4F52-8DFD-2E1BC59201F7}"/>
              </a:ext>
            </a:extLst>
          </p:cNvPr>
          <p:cNvPicPr>
            <a:picLocks noChangeAspect="1"/>
          </p:cNvPicPr>
          <p:nvPr userDrawn="1"/>
        </p:nvPicPr>
        <p:blipFill>
          <a:blip r:embed="rId2"/>
          <a:stretch>
            <a:fillRect/>
          </a:stretch>
        </p:blipFill>
        <p:spPr>
          <a:xfrm>
            <a:off x="6876256" y="4479116"/>
            <a:ext cx="1933231" cy="405149"/>
          </a:xfrm>
          <a:prstGeom prst="rect">
            <a:avLst/>
          </a:prstGeom>
        </p:spPr>
      </p:pic>
    </p:spTree>
    <p:extLst>
      <p:ext uri="{BB962C8B-B14F-4D97-AF65-F5344CB8AC3E}">
        <p14:creationId xmlns:p14="http://schemas.microsoft.com/office/powerpoint/2010/main" val="1703267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FAD060-2185-4EF7-AB77-E436C32DCEAA}"/>
              </a:ext>
            </a:extLst>
          </p:cNvPr>
          <p:cNvSpPr/>
          <p:nvPr userDrawn="1"/>
        </p:nvSpPr>
        <p:spPr>
          <a:xfrm>
            <a:off x="0" y="0"/>
            <a:ext cx="9144000" cy="51435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Tijdelijke aanduiding voor afbeelding 3"/>
          <p:cNvSpPr>
            <a:spLocks noGrp="1"/>
          </p:cNvSpPr>
          <p:nvPr>
            <p:ph type="pic" sz="quarter" idx="10"/>
          </p:nvPr>
        </p:nvSpPr>
        <p:spPr>
          <a:xfrm>
            <a:off x="0" y="801688"/>
            <a:ext cx="9144000" cy="1932082"/>
          </a:xfrm>
          <a:solidFill>
            <a:srgbClr val="184350"/>
          </a:solidFill>
        </p:spPr>
        <p:txBody>
          <a:bodyPr>
            <a:normAutofit/>
          </a:bodyPr>
          <a:lstStyle>
            <a:lvl1pPr>
              <a:defRPr sz="1600">
                <a:solidFill>
                  <a:schemeClr val="bg1"/>
                </a:solidFill>
              </a:defRPr>
            </a:lvl1pPr>
          </a:lstStyle>
          <a:p>
            <a:r>
              <a:rPr lang="en-US" dirty="0"/>
              <a:t>Click icon to add picture</a:t>
            </a:r>
            <a:endParaRPr lang="en-GB" dirty="0"/>
          </a:p>
        </p:txBody>
      </p:sp>
      <p:sp>
        <p:nvSpPr>
          <p:cNvPr id="7" name="Title 1"/>
          <p:cNvSpPr>
            <a:spLocks noGrp="1"/>
          </p:cNvSpPr>
          <p:nvPr>
            <p:ph type="title"/>
          </p:nvPr>
        </p:nvSpPr>
        <p:spPr>
          <a:xfrm>
            <a:off x="649987" y="3219545"/>
            <a:ext cx="7845613" cy="428625"/>
          </a:xfrm>
        </p:spPr>
        <p:txBody>
          <a:bodyPr lIns="0" tIns="0" rIns="180000" bIns="0" anchor="t">
            <a:noAutofit/>
          </a:bodyPr>
          <a:lstStyle>
            <a:lvl1pPr algn="l">
              <a:lnSpc>
                <a:spcPts val="2200"/>
              </a:lnSpc>
              <a:defRPr sz="2200" b="1" kern="1500" baseline="0"/>
            </a:lvl1pPr>
          </a:lstStyle>
          <a:p>
            <a:r>
              <a:rPr lang="en-US"/>
              <a:t>Click to edit Master title style</a:t>
            </a:r>
            <a:endParaRPr lang="en-US" dirty="0"/>
          </a:p>
        </p:txBody>
      </p:sp>
      <p:sp>
        <p:nvSpPr>
          <p:cNvPr id="10" name="Tijdelijke aanduiding voor dianummer 5"/>
          <p:cNvSpPr>
            <a:spLocks noGrp="1"/>
          </p:cNvSpPr>
          <p:nvPr>
            <p:ph type="sldNum" sz="quarter" idx="4"/>
          </p:nvPr>
        </p:nvSpPr>
        <p:spPr>
          <a:xfrm>
            <a:off x="7968355" y="4876800"/>
            <a:ext cx="527246" cy="266700"/>
          </a:xfrm>
          <a:prstGeom prst="rect">
            <a:avLst/>
          </a:prstGeom>
        </p:spPr>
        <p:txBody>
          <a:bodyPr vert="horz" lIns="0" tIns="0" rIns="0" bIns="0" rtlCol="0" anchor="ctr" anchorCtr="0"/>
          <a:lstStyle>
            <a:lvl1pPr algn="r">
              <a:defRPr sz="1100" b="0">
                <a:solidFill>
                  <a:srgbClr val="184350"/>
                </a:solidFill>
                <a:latin typeface="Segoe UI" pitchFamily="34" charset="0"/>
                <a:ea typeface="Segoe UI" pitchFamily="34" charset="0"/>
                <a:cs typeface="Segoe UI" pitchFamily="34" charset="0"/>
              </a:defRPr>
            </a:lvl1pPr>
          </a:lstStyle>
          <a:p>
            <a:fld id="{44259A67-670E-4C64-97AA-2ABF111DB1CB}" type="slidenum">
              <a:rPr lang="en-GB" smtClean="0"/>
              <a:pPr/>
              <a:t>‹nr.›</a:t>
            </a:fld>
            <a:endParaRPr lang="en-GB" dirty="0"/>
          </a:p>
        </p:txBody>
      </p:sp>
      <p:sp>
        <p:nvSpPr>
          <p:cNvPr id="8" name="Tijdelijke aanduiding voor tekst 8"/>
          <p:cNvSpPr>
            <a:spLocks noGrp="1"/>
          </p:cNvSpPr>
          <p:nvPr>
            <p:ph type="body" sz="quarter" idx="11"/>
          </p:nvPr>
        </p:nvSpPr>
        <p:spPr>
          <a:xfrm>
            <a:off x="649987" y="3648171"/>
            <a:ext cx="7847901" cy="1228628"/>
          </a:xfrm>
        </p:spPr>
        <p:txBody>
          <a:bodyPr>
            <a:noAutofit/>
          </a:bodyPr>
          <a:lstStyle>
            <a:lvl1pPr marL="230400" indent="-230400">
              <a:buFont typeface="Segoe UI Semibold" pitchFamily="34" charset="0"/>
              <a:buChar char="˗"/>
              <a:defRPr/>
            </a:lvl1pPr>
            <a:lvl2pPr marL="576900" indent="-342900">
              <a:buFont typeface="Segoe UI Semibold" pitchFamily="34" charset="0"/>
              <a:buChar char="·"/>
              <a:defRPr/>
            </a:lvl2pPr>
            <a:lvl3pPr marL="709200" indent="-230400">
              <a:buFont typeface="Segoe UI Semibold" pitchFamily="34" charset="0"/>
              <a:buChar char="˗"/>
              <a:defRPr/>
            </a:lvl3pPr>
          </a:lstStyle>
          <a:p>
            <a:pPr lvl="0"/>
            <a:r>
              <a:rPr lang="en-US"/>
              <a:t>Edit Master text styles</a:t>
            </a:r>
          </a:p>
          <a:p>
            <a:pPr lvl="1"/>
            <a:r>
              <a:rPr lang="en-US"/>
              <a:t>Second level</a:t>
            </a:r>
          </a:p>
          <a:p>
            <a:pPr lvl="2"/>
            <a:r>
              <a:rPr lang="en-US"/>
              <a:t>Third level</a:t>
            </a:r>
          </a:p>
        </p:txBody>
      </p:sp>
      <p:pic>
        <p:nvPicPr>
          <p:cNvPr id="9" name="Picture 7">
            <a:hlinkClick r:id="" action="ppaction://noaction"/>
            <a:extLst>
              <a:ext uri="{FF2B5EF4-FFF2-40B4-BE49-F238E27FC236}">
                <a16:creationId xmlns:a16="http://schemas.microsoft.com/office/drawing/2014/main" id="{534086FE-39D4-4B6F-8709-1990C0ACB557}"/>
              </a:ext>
            </a:extLst>
          </p:cNvPr>
          <p:cNvPicPr>
            <a:picLocks noChangeAspect="1"/>
          </p:cNvPicPr>
          <p:nvPr userDrawn="1"/>
        </p:nvPicPr>
        <p:blipFill>
          <a:blip r:embed="rId2"/>
          <a:stretch>
            <a:fillRect/>
          </a:stretch>
        </p:blipFill>
        <p:spPr>
          <a:xfrm>
            <a:off x="6876256" y="4479116"/>
            <a:ext cx="1933231" cy="405149"/>
          </a:xfrm>
          <a:prstGeom prst="rect">
            <a:avLst/>
          </a:prstGeom>
        </p:spPr>
      </p:pic>
    </p:spTree>
    <p:extLst>
      <p:ext uri="{BB962C8B-B14F-4D97-AF65-F5344CB8AC3E}">
        <p14:creationId xmlns:p14="http://schemas.microsoft.com/office/powerpoint/2010/main" val="3604291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full-screen (no 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E65D94A-339C-41D8-9C00-DE4A4F69797F}"/>
              </a:ext>
            </a:extLst>
          </p:cNvPr>
          <p:cNvSpPr/>
          <p:nvPr userDrawn="1"/>
        </p:nvSpPr>
        <p:spPr>
          <a:xfrm>
            <a:off x="0" y="0"/>
            <a:ext cx="9144000" cy="51435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Tijdelijke aanduiding voor afbeelding 15"/>
          <p:cNvSpPr>
            <a:spLocks noGrp="1"/>
          </p:cNvSpPr>
          <p:nvPr>
            <p:ph type="pic" sz="quarter" idx="10"/>
          </p:nvPr>
        </p:nvSpPr>
        <p:spPr>
          <a:xfrm>
            <a:off x="0" y="801688"/>
            <a:ext cx="9144000" cy="4075112"/>
          </a:xfrm>
          <a:solidFill>
            <a:srgbClr val="184350"/>
          </a:solidFill>
        </p:spPr>
        <p:txBody>
          <a:bodyPr>
            <a:normAutofit/>
          </a:bodyPr>
          <a:lstStyle>
            <a:lvl1pPr>
              <a:defRPr sz="1600">
                <a:solidFill>
                  <a:schemeClr val="bg1"/>
                </a:solidFill>
              </a:defRPr>
            </a:lvl1pPr>
          </a:lstStyle>
          <a:p>
            <a:r>
              <a:rPr lang="en-US"/>
              <a:t>Click icon to add picture</a:t>
            </a:r>
            <a:endParaRPr lang="en-GB" dirty="0"/>
          </a:p>
        </p:txBody>
      </p:sp>
      <p:sp>
        <p:nvSpPr>
          <p:cNvPr id="4" name="Tijdelijke aanduiding voor dianummer 5"/>
          <p:cNvSpPr>
            <a:spLocks noGrp="1"/>
          </p:cNvSpPr>
          <p:nvPr>
            <p:ph type="sldNum" sz="quarter" idx="4"/>
          </p:nvPr>
        </p:nvSpPr>
        <p:spPr>
          <a:xfrm>
            <a:off x="7968355" y="4876800"/>
            <a:ext cx="527246" cy="266700"/>
          </a:xfrm>
          <a:prstGeom prst="rect">
            <a:avLst/>
          </a:prstGeom>
        </p:spPr>
        <p:txBody>
          <a:bodyPr vert="horz" lIns="0" tIns="0" rIns="0" bIns="0" rtlCol="0" anchor="ctr" anchorCtr="0"/>
          <a:lstStyle>
            <a:lvl1pPr algn="r">
              <a:defRPr sz="1100" b="0">
                <a:solidFill>
                  <a:srgbClr val="184350"/>
                </a:solidFill>
                <a:latin typeface="Segoe UI" pitchFamily="34" charset="0"/>
                <a:ea typeface="Segoe UI" pitchFamily="34" charset="0"/>
                <a:cs typeface="Segoe UI" pitchFamily="34" charset="0"/>
              </a:defRPr>
            </a:lvl1pPr>
          </a:lstStyle>
          <a:p>
            <a:fld id="{44259A67-670E-4C64-97AA-2ABF111DB1CB}" type="slidenum">
              <a:rPr lang="en-GB" smtClean="0"/>
              <a:pPr/>
              <a:t>‹nr.›</a:t>
            </a:fld>
            <a:endParaRPr lang="en-GB" dirty="0"/>
          </a:p>
        </p:txBody>
      </p:sp>
      <p:pic>
        <p:nvPicPr>
          <p:cNvPr id="6" name="Picture 5">
            <a:hlinkClick r:id="" action="ppaction://noaction"/>
            <a:extLst>
              <a:ext uri="{FF2B5EF4-FFF2-40B4-BE49-F238E27FC236}">
                <a16:creationId xmlns:a16="http://schemas.microsoft.com/office/drawing/2014/main" id="{A5518252-3641-4532-9A7C-EBC832D4D6A5}"/>
              </a:ext>
            </a:extLst>
          </p:cNvPr>
          <p:cNvPicPr>
            <a:picLocks noChangeAspect="1"/>
          </p:cNvPicPr>
          <p:nvPr userDrawn="1"/>
        </p:nvPicPr>
        <p:blipFill>
          <a:blip r:embed="rId2"/>
          <a:stretch>
            <a:fillRect/>
          </a:stretch>
        </p:blipFill>
        <p:spPr>
          <a:xfrm>
            <a:off x="6012160" y="4298026"/>
            <a:ext cx="2797327" cy="586239"/>
          </a:xfrm>
          <a:prstGeom prst="rect">
            <a:avLst/>
          </a:prstGeom>
        </p:spPr>
      </p:pic>
    </p:spTree>
    <p:extLst>
      <p:ext uri="{BB962C8B-B14F-4D97-AF65-F5344CB8AC3E}">
        <p14:creationId xmlns:p14="http://schemas.microsoft.com/office/powerpoint/2010/main" val="1240295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full-screen (title to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9CB5D6-C65C-4B04-B015-D5BCB94E01E9}"/>
              </a:ext>
            </a:extLst>
          </p:cNvPr>
          <p:cNvSpPr/>
          <p:nvPr userDrawn="1"/>
        </p:nvSpPr>
        <p:spPr>
          <a:xfrm>
            <a:off x="0" y="0"/>
            <a:ext cx="9144000" cy="51435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Tijdelijke aanduiding voor afbeelding 15"/>
          <p:cNvSpPr>
            <a:spLocks noGrp="1"/>
          </p:cNvSpPr>
          <p:nvPr>
            <p:ph type="pic" sz="quarter" idx="10"/>
          </p:nvPr>
        </p:nvSpPr>
        <p:spPr>
          <a:xfrm>
            <a:off x="0" y="801688"/>
            <a:ext cx="9144000" cy="4075112"/>
          </a:xfrm>
          <a:solidFill>
            <a:srgbClr val="184350"/>
          </a:solidFill>
        </p:spPr>
        <p:txBody>
          <a:bodyPr>
            <a:normAutofit/>
          </a:bodyPr>
          <a:lstStyle>
            <a:lvl1pPr>
              <a:defRPr sz="1600">
                <a:solidFill>
                  <a:schemeClr val="bg1"/>
                </a:solidFill>
              </a:defRPr>
            </a:lvl1pPr>
          </a:lstStyle>
          <a:p>
            <a:r>
              <a:rPr lang="en-US"/>
              <a:t>Click icon to add picture</a:t>
            </a:r>
            <a:endParaRPr lang="en-GB" dirty="0"/>
          </a:p>
        </p:txBody>
      </p:sp>
      <p:sp>
        <p:nvSpPr>
          <p:cNvPr id="11" name="Title 1"/>
          <p:cNvSpPr>
            <a:spLocks noGrp="1"/>
          </p:cNvSpPr>
          <p:nvPr>
            <p:ph type="title"/>
          </p:nvPr>
        </p:nvSpPr>
        <p:spPr>
          <a:xfrm>
            <a:off x="647701" y="1287463"/>
            <a:ext cx="7850188" cy="428625"/>
          </a:xfrm>
        </p:spPr>
        <p:txBody>
          <a:bodyPr lIns="0" tIns="0" rIns="0" bIns="0" anchor="t">
            <a:noAutofit/>
          </a:bodyPr>
          <a:lstStyle>
            <a:lvl1pPr algn="l">
              <a:lnSpc>
                <a:spcPts val="2200"/>
              </a:lnSpc>
              <a:defRPr sz="2200" b="0" kern="1500" baseline="0">
                <a:solidFill>
                  <a:schemeClr val="bg1"/>
                </a:solidFill>
              </a:defRPr>
            </a:lvl1pPr>
          </a:lstStyle>
          <a:p>
            <a:r>
              <a:rPr lang="en-US"/>
              <a:t>Click to edit Master title style</a:t>
            </a:r>
            <a:endParaRPr lang="en-US" dirty="0"/>
          </a:p>
        </p:txBody>
      </p:sp>
      <p:sp>
        <p:nvSpPr>
          <p:cNvPr id="6" name="Tijdelijke aanduiding voor dianummer 5"/>
          <p:cNvSpPr>
            <a:spLocks noGrp="1"/>
          </p:cNvSpPr>
          <p:nvPr>
            <p:ph type="sldNum" sz="quarter" idx="4"/>
          </p:nvPr>
        </p:nvSpPr>
        <p:spPr>
          <a:xfrm>
            <a:off x="7968355" y="4876800"/>
            <a:ext cx="527246" cy="266700"/>
          </a:xfrm>
          <a:prstGeom prst="rect">
            <a:avLst/>
          </a:prstGeom>
        </p:spPr>
        <p:txBody>
          <a:bodyPr vert="horz" lIns="0" tIns="0" rIns="0" bIns="0" rtlCol="0" anchor="ctr" anchorCtr="0"/>
          <a:lstStyle>
            <a:lvl1pPr algn="r">
              <a:defRPr sz="1100" b="0">
                <a:solidFill>
                  <a:srgbClr val="184350"/>
                </a:solidFill>
                <a:latin typeface="Segoe UI" pitchFamily="34" charset="0"/>
                <a:ea typeface="Segoe UI" pitchFamily="34" charset="0"/>
                <a:cs typeface="Segoe UI" pitchFamily="34" charset="0"/>
              </a:defRPr>
            </a:lvl1pPr>
          </a:lstStyle>
          <a:p>
            <a:fld id="{44259A67-670E-4C64-97AA-2ABF111DB1CB}" type="slidenum">
              <a:rPr lang="en-GB" smtClean="0"/>
              <a:pPr/>
              <a:t>‹nr.›</a:t>
            </a:fld>
            <a:endParaRPr lang="en-GB" dirty="0"/>
          </a:p>
        </p:txBody>
      </p:sp>
      <p:pic>
        <p:nvPicPr>
          <p:cNvPr id="7" name="Picture 6">
            <a:hlinkClick r:id="" action="ppaction://noaction"/>
            <a:extLst>
              <a:ext uri="{FF2B5EF4-FFF2-40B4-BE49-F238E27FC236}">
                <a16:creationId xmlns:a16="http://schemas.microsoft.com/office/drawing/2014/main" id="{F9CC9ED6-99FC-4FC6-B966-E4323C2161F4}"/>
              </a:ext>
            </a:extLst>
          </p:cNvPr>
          <p:cNvPicPr>
            <a:picLocks noChangeAspect="1"/>
          </p:cNvPicPr>
          <p:nvPr userDrawn="1"/>
        </p:nvPicPr>
        <p:blipFill>
          <a:blip r:embed="rId2"/>
          <a:stretch>
            <a:fillRect/>
          </a:stretch>
        </p:blipFill>
        <p:spPr>
          <a:xfrm>
            <a:off x="6012160" y="4298026"/>
            <a:ext cx="2797327" cy="586239"/>
          </a:xfrm>
          <a:prstGeom prst="rect">
            <a:avLst/>
          </a:prstGeom>
        </p:spPr>
      </p:pic>
    </p:spTree>
    <p:extLst>
      <p:ext uri="{BB962C8B-B14F-4D97-AF65-F5344CB8AC3E}">
        <p14:creationId xmlns:p14="http://schemas.microsoft.com/office/powerpoint/2010/main" val="124029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full-screen (title botto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30B46A1-6B00-4A31-A732-6604AB66D611}"/>
              </a:ext>
            </a:extLst>
          </p:cNvPr>
          <p:cNvSpPr/>
          <p:nvPr userDrawn="1"/>
        </p:nvSpPr>
        <p:spPr>
          <a:xfrm>
            <a:off x="0" y="0"/>
            <a:ext cx="9144000" cy="51435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5" name="Tijdelijke aanduiding voor afbeelding 15"/>
          <p:cNvSpPr>
            <a:spLocks noGrp="1"/>
          </p:cNvSpPr>
          <p:nvPr>
            <p:ph type="pic" sz="quarter" idx="10"/>
          </p:nvPr>
        </p:nvSpPr>
        <p:spPr>
          <a:xfrm>
            <a:off x="0" y="801688"/>
            <a:ext cx="9144000" cy="4075112"/>
          </a:xfrm>
          <a:solidFill>
            <a:srgbClr val="184350"/>
          </a:solidFill>
        </p:spPr>
        <p:txBody>
          <a:bodyPr>
            <a:normAutofit/>
          </a:bodyPr>
          <a:lstStyle>
            <a:lvl1pPr>
              <a:defRPr sz="1600">
                <a:solidFill>
                  <a:schemeClr val="bg1"/>
                </a:solidFill>
              </a:defRPr>
            </a:lvl1pPr>
          </a:lstStyle>
          <a:p>
            <a:r>
              <a:rPr lang="en-US"/>
              <a:t>Click icon to add picture</a:t>
            </a:r>
            <a:endParaRPr lang="en-GB" dirty="0"/>
          </a:p>
        </p:txBody>
      </p:sp>
      <p:sp>
        <p:nvSpPr>
          <p:cNvPr id="7" name="Title 1"/>
          <p:cNvSpPr>
            <a:spLocks noGrp="1"/>
          </p:cNvSpPr>
          <p:nvPr>
            <p:ph type="title"/>
          </p:nvPr>
        </p:nvSpPr>
        <p:spPr>
          <a:xfrm>
            <a:off x="647701" y="3985260"/>
            <a:ext cx="7850188" cy="428625"/>
          </a:xfrm>
        </p:spPr>
        <p:txBody>
          <a:bodyPr lIns="0" tIns="0" rIns="0" bIns="0" anchor="b">
            <a:noAutofit/>
          </a:bodyPr>
          <a:lstStyle>
            <a:lvl1pPr algn="l">
              <a:lnSpc>
                <a:spcPts val="2200"/>
              </a:lnSpc>
              <a:defRPr sz="2200" b="0" kern="1500" baseline="0">
                <a:solidFill>
                  <a:schemeClr val="bg1"/>
                </a:solidFill>
              </a:defRPr>
            </a:lvl1pPr>
          </a:lstStyle>
          <a:p>
            <a:r>
              <a:rPr lang="en-US"/>
              <a:t>Click to edit Master title style</a:t>
            </a:r>
            <a:endParaRPr lang="en-US" dirty="0"/>
          </a:p>
        </p:txBody>
      </p:sp>
      <p:sp>
        <p:nvSpPr>
          <p:cNvPr id="8" name="Tijdelijke aanduiding voor dianummer 5"/>
          <p:cNvSpPr>
            <a:spLocks noGrp="1"/>
          </p:cNvSpPr>
          <p:nvPr>
            <p:ph type="sldNum" sz="quarter" idx="4"/>
          </p:nvPr>
        </p:nvSpPr>
        <p:spPr>
          <a:xfrm>
            <a:off x="7968355" y="4876800"/>
            <a:ext cx="527246" cy="266700"/>
          </a:xfrm>
          <a:prstGeom prst="rect">
            <a:avLst/>
          </a:prstGeom>
        </p:spPr>
        <p:txBody>
          <a:bodyPr vert="horz" lIns="0" tIns="0" rIns="0" bIns="0" rtlCol="0" anchor="ctr" anchorCtr="0"/>
          <a:lstStyle>
            <a:lvl1pPr algn="r">
              <a:defRPr sz="1100" b="0">
                <a:solidFill>
                  <a:srgbClr val="184350"/>
                </a:solidFill>
                <a:latin typeface="Segoe UI" pitchFamily="34" charset="0"/>
                <a:ea typeface="Segoe UI" pitchFamily="34" charset="0"/>
                <a:cs typeface="Segoe UI" pitchFamily="34" charset="0"/>
              </a:defRPr>
            </a:lvl1pPr>
          </a:lstStyle>
          <a:p>
            <a:fld id="{44259A67-670E-4C64-97AA-2ABF111DB1CB}" type="slidenum">
              <a:rPr lang="en-GB" smtClean="0"/>
              <a:pPr/>
              <a:t>‹nr.›</a:t>
            </a:fld>
            <a:endParaRPr lang="en-GB" dirty="0"/>
          </a:p>
        </p:txBody>
      </p:sp>
      <p:pic>
        <p:nvPicPr>
          <p:cNvPr id="9" name="Picture 8">
            <a:hlinkClick r:id="" action="ppaction://noaction"/>
            <a:extLst>
              <a:ext uri="{FF2B5EF4-FFF2-40B4-BE49-F238E27FC236}">
                <a16:creationId xmlns:a16="http://schemas.microsoft.com/office/drawing/2014/main" id="{70F9BB89-7AF3-4C47-BE8E-0A2DD4037454}"/>
              </a:ext>
            </a:extLst>
          </p:cNvPr>
          <p:cNvPicPr>
            <a:picLocks noChangeAspect="1"/>
          </p:cNvPicPr>
          <p:nvPr userDrawn="1"/>
        </p:nvPicPr>
        <p:blipFill>
          <a:blip r:embed="rId2"/>
          <a:stretch>
            <a:fillRect/>
          </a:stretch>
        </p:blipFill>
        <p:spPr>
          <a:xfrm>
            <a:off x="6012160" y="4298026"/>
            <a:ext cx="2797327" cy="586239"/>
          </a:xfrm>
          <a:prstGeom prst="rect">
            <a:avLst/>
          </a:prstGeom>
        </p:spPr>
      </p:pic>
    </p:spTree>
    <p:extLst>
      <p:ext uri="{BB962C8B-B14F-4D97-AF65-F5344CB8AC3E}">
        <p14:creationId xmlns:p14="http://schemas.microsoft.com/office/powerpoint/2010/main" val="1806341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CD20AE-97C5-46E4-9023-DC946E136363}"/>
              </a:ext>
            </a:extLst>
          </p:cNvPr>
          <p:cNvSpPr/>
          <p:nvPr userDrawn="1"/>
        </p:nvSpPr>
        <p:spPr>
          <a:xfrm>
            <a:off x="0" y="0"/>
            <a:ext cx="9144000" cy="51435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Tijdelijke aanduiding voor afbeelding 3"/>
          <p:cNvSpPr>
            <a:spLocks noGrp="1"/>
          </p:cNvSpPr>
          <p:nvPr>
            <p:ph type="pic" sz="quarter" idx="10"/>
          </p:nvPr>
        </p:nvSpPr>
        <p:spPr>
          <a:xfrm>
            <a:off x="0" y="801688"/>
            <a:ext cx="3506264" cy="1932082"/>
          </a:xfrm>
          <a:solidFill>
            <a:srgbClr val="184350"/>
          </a:solidFill>
        </p:spPr>
        <p:txBody>
          <a:bodyPr>
            <a:normAutofit/>
          </a:bodyPr>
          <a:lstStyle>
            <a:lvl1pPr>
              <a:defRPr sz="1600">
                <a:solidFill>
                  <a:schemeClr val="bg1"/>
                </a:solidFill>
              </a:defRPr>
            </a:lvl1pPr>
          </a:lstStyle>
          <a:p>
            <a:r>
              <a:rPr lang="en-US"/>
              <a:t>Click icon to add picture</a:t>
            </a:r>
            <a:endParaRPr lang="en-GB" dirty="0"/>
          </a:p>
        </p:txBody>
      </p:sp>
      <p:sp>
        <p:nvSpPr>
          <p:cNvPr id="6" name="Tijdelijke aanduiding voor afbeelding 3"/>
          <p:cNvSpPr>
            <a:spLocks noGrp="1"/>
          </p:cNvSpPr>
          <p:nvPr>
            <p:ph type="pic" sz="quarter" idx="11"/>
          </p:nvPr>
        </p:nvSpPr>
        <p:spPr>
          <a:xfrm>
            <a:off x="3639481" y="801688"/>
            <a:ext cx="2531123" cy="1932082"/>
          </a:xfrm>
          <a:solidFill>
            <a:srgbClr val="184350"/>
          </a:solidFill>
        </p:spPr>
        <p:txBody>
          <a:bodyPr>
            <a:normAutofit/>
          </a:bodyPr>
          <a:lstStyle>
            <a:lvl1pPr>
              <a:defRPr sz="1600">
                <a:solidFill>
                  <a:schemeClr val="bg1"/>
                </a:solidFill>
              </a:defRPr>
            </a:lvl1pPr>
          </a:lstStyle>
          <a:p>
            <a:r>
              <a:rPr lang="en-US"/>
              <a:t>Click icon to add picture</a:t>
            </a:r>
            <a:endParaRPr lang="en-GB" dirty="0"/>
          </a:p>
        </p:txBody>
      </p:sp>
      <p:sp>
        <p:nvSpPr>
          <p:cNvPr id="7" name="Tijdelijke aanduiding voor afbeelding 3"/>
          <p:cNvSpPr>
            <a:spLocks noGrp="1"/>
          </p:cNvSpPr>
          <p:nvPr>
            <p:ph type="pic" sz="quarter" idx="12"/>
          </p:nvPr>
        </p:nvSpPr>
        <p:spPr>
          <a:xfrm>
            <a:off x="6303821" y="801688"/>
            <a:ext cx="2840179" cy="1932082"/>
          </a:xfrm>
          <a:solidFill>
            <a:srgbClr val="184350"/>
          </a:solidFill>
        </p:spPr>
        <p:txBody>
          <a:bodyPr>
            <a:normAutofit/>
          </a:bodyPr>
          <a:lstStyle>
            <a:lvl1pPr>
              <a:defRPr sz="1600">
                <a:solidFill>
                  <a:schemeClr val="bg1"/>
                </a:solidFill>
              </a:defRPr>
            </a:lvl1pPr>
          </a:lstStyle>
          <a:p>
            <a:r>
              <a:rPr lang="en-US"/>
              <a:t>Click icon to add picture</a:t>
            </a:r>
            <a:endParaRPr lang="en-GB" dirty="0"/>
          </a:p>
        </p:txBody>
      </p:sp>
      <p:sp>
        <p:nvSpPr>
          <p:cNvPr id="8" name="Tijdelijke aanduiding voor afbeelding 3"/>
          <p:cNvSpPr>
            <a:spLocks noGrp="1"/>
          </p:cNvSpPr>
          <p:nvPr>
            <p:ph type="pic" sz="quarter" idx="13"/>
          </p:nvPr>
        </p:nvSpPr>
        <p:spPr>
          <a:xfrm>
            <a:off x="0" y="2866970"/>
            <a:ext cx="2818600" cy="2009829"/>
          </a:xfrm>
          <a:solidFill>
            <a:srgbClr val="184350"/>
          </a:solidFill>
        </p:spPr>
        <p:txBody>
          <a:bodyPr>
            <a:normAutofit/>
          </a:bodyPr>
          <a:lstStyle>
            <a:lvl1pPr>
              <a:defRPr sz="1600">
                <a:solidFill>
                  <a:schemeClr val="bg1"/>
                </a:solidFill>
              </a:defRPr>
            </a:lvl1pPr>
          </a:lstStyle>
          <a:p>
            <a:r>
              <a:rPr lang="en-US"/>
              <a:t>Click icon to add picture</a:t>
            </a:r>
            <a:endParaRPr lang="en-GB" dirty="0"/>
          </a:p>
        </p:txBody>
      </p:sp>
      <p:sp>
        <p:nvSpPr>
          <p:cNvPr id="9" name="Tijdelijke aanduiding voor afbeelding 3"/>
          <p:cNvSpPr>
            <a:spLocks noGrp="1"/>
          </p:cNvSpPr>
          <p:nvPr>
            <p:ph type="pic" sz="quarter" idx="14"/>
          </p:nvPr>
        </p:nvSpPr>
        <p:spPr>
          <a:xfrm>
            <a:off x="2951800" y="2866970"/>
            <a:ext cx="3755280" cy="2009830"/>
          </a:xfrm>
          <a:solidFill>
            <a:srgbClr val="184350"/>
          </a:solidFill>
        </p:spPr>
        <p:txBody>
          <a:bodyPr>
            <a:normAutofit/>
          </a:bodyPr>
          <a:lstStyle>
            <a:lvl1pPr>
              <a:defRPr sz="1600">
                <a:solidFill>
                  <a:schemeClr val="bg1"/>
                </a:solidFill>
              </a:defRPr>
            </a:lvl1pPr>
          </a:lstStyle>
          <a:p>
            <a:r>
              <a:rPr lang="en-US"/>
              <a:t>Click icon to add picture</a:t>
            </a:r>
            <a:endParaRPr lang="en-GB" dirty="0"/>
          </a:p>
        </p:txBody>
      </p:sp>
      <p:sp>
        <p:nvSpPr>
          <p:cNvPr id="10" name="Tijdelijke aanduiding voor afbeelding 3"/>
          <p:cNvSpPr>
            <a:spLocks noGrp="1"/>
          </p:cNvSpPr>
          <p:nvPr>
            <p:ph type="pic" sz="quarter" idx="15"/>
          </p:nvPr>
        </p:nvSpPr>
        <p:spPr>
          <a:xfrm>
            <a:off x="6840280" y="2866970"/>
            <a:ext cx="2303720" cy="2009829"/>
          </a:xfrm>
          <a:solidFill>
            <a:srgbClr val="184350"/>
          </a:solidFill>
        </p:spPr>
        <p:txBody>
          <a:bodyPr>
            <a:normAutofit/>
          </a:bodyPr>
          <a:lstStyle>
            <a:lvl1pPr>
              <a:defRPr sz="1600">
                <a:solidFill>
                  <a:schemeClr val="bg1"/>
                </a:solidFill>
              </a:defRPr>
            </a:lvl1pPr>
          </a:lstStyle>
          <a:p>
            <a:r>
              <a:rPr lang="en-US"/>
              <a:t>Click icon to add picture</a:t>
            </a:r>
            <a:endParaRPr lang="en-GB" dirty="0"/>
          </a:p>
        </p:txBody>
      </p:sp>
      <p:sp>
        <p:nvSpPr>
          <p:cNvPr id="12" name="Tijdelijke aanduiding voor dianummer 5"/>
          <p:cNvSpPr>
            <a:spLocks noGrp="1"/>
          </p:cNvSpPr>
          <p:nvPr>
            <p:ph type="sldNum" sz="quarter" idx="4"/>
          </p:nvPr>
        </p:nvSpPr>
        <p:spPr>
          <a:xfrm>
            <a:off x="7968355" y="4876800"/>
            <a:ext cx="527246" cy="266700"/>
          </a:xfrm>
          <a:prstGeom prst="rect">
            <a:avLst/>
          </a:prstGeom>
        </p:spPr>
        <p:txBody>
          <a:bodyPr vert="horz" lIns="0" tIns="0" rIns="0" bIns="0" rtlCol="0" anchor="ctr" anchorCtr="0"/>
          <a:lstStyle>
            <a:lvl1pPr algn="r">
              <a:defRPr sz="1100" b="0">
                <a:solidFill>
                  <a:srgbClr val="184350"/>
                </a:solidFill>
                <a:latin typeface="Segoe UI" pitchFamily="34" charset="0"/>
                <a:ea typeface="Segoe UI" pitchFamily="34" charset="0"/>
                <a:cs typeface="Segoe UI" pitchFamily="34" charset="0"/>
              </a:defRPr>
            </a:lvl1pPr>
          </a:lstStyle>
          <a:p>
            <a:fld id="{44259A67-670E-4C64-97AA-2ABF111DB1CB}" type="slidenum">
              <a:rPr lang="en-GB" smtClean="0"/>
              <a:pPr/>
              <a:t>‹nr.›</a:t>
            </a:fld>
            <a:endParaRPr lang="en-GB" dirty="0"/>
          </a:p>
        </p:txBody>
      </p:sp>
      <p:pic>
        <p:nvPicPr>
          <p:cNvPr id="13" name="Picture 12">
            <a:hlinkClick r:id="" action="ppaction://noaction"/>
            <a:extLst>
              <a:ext uri="{FF2B5EF4-FFF2-40B4-BE49-F238E27FC236}">
                <a16:creationId xmlns:a16="http://schemas.microsoft.com/office/drawing/2014/main" id="{91844875-BA01-4A34-8243-BBD309C7023A}"/>
              </a:ext>
            </a:extLst>
          </p:cNvPr>
          <p:cNvPicPr>
            <a:picLocks noChangeAspect="1"/>
          </p:cNvPicPr>
          <p:nvPr userDrawn="1"/>
        </p:nvPicPr>
        <p:blipFill>
          <a:blip r:embed="rId2"/>
          <a:stretch>
            <a:fillRect/>
          </a:stretch>
        </p:blipFill>
        <p:spPr>
          <a:xfrm>
            <a:off x="6012160" y="4298026"/>
            <a:ext cx="2797327" cy="586239"/>
          </a:xfrm>
          <a:prstGeom prst="rect">
            <a:avLst/>
          </a:prstGeom>
        </p:spPr>
      </p:pic>
    </p:spTree>
    <p:extLst>
      <p:ext uri="{BB962C8B-B14F-4D97-AF65-F5344CB8AC3E}">
        <p14:creationId xmlns:p14="http://schemas.microsoft.com/office/powerpoint/2010/main" val="3604291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4CC2CE-5C2E-4CB8-BF74-A76E0292D9BE}"/>
              </a:ext>
            </a:extLst>
          </p:cNvPr>
          <p:cNvSpPr/>
          <p:nvPr userDrawn="1"/>
        </p:nvSpPr>
        <p:spPr>
          <a:xfrm>
            <a:off x="0" y="0"/>
            <a:ext cx="9144000" cy="51435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le Placeholder 1"/>
          <p:cNvSpPr>
            <a:spLocks noGrp="1"/>
          </p:cNvSpPr>
          <p:nvPr>
            <p:ph type="title"/>
          </p:nvPr>
        </p:nvSpPr>
        <p:spPr>
          <a:xfrm>
            <a:off x="647700" y="1287463"/>
            <a:ext cx="7850188" cy="636207"/>
          </a:xfrm>
          <a:prstGeom prst="rect">
            <a:avLst/>
          </a:prstGeom>
        </p:spPr>
        <p:txBody>
          <a:bodyPr vert="horz" lIns="0" tIns="0" rIns="0" bIns="0" rtlCol="0" anchor="t">
            <a:noAutofit/>
          </a:bodyPr>
          <a:lstStyle/>
          <a:p>
            <a:r>
              <a:rPr lang="nl-NL" dirty="0"/>
              <a:t>Klik om de stijl te bewerken</a:t>
            </a:r>
            <a:endParaRPr lang="en-US" dirty="0"/>
          </a:p>
        </p:txBody>
      </p:sp>
      <p:sp>
        <p:nvSpPr>
          <p:cNvPr id="3" name="Text Placeholder 2"/>
          <p:cNvSpPr>
            <a:spLocks noGrp="1"/>
          </p:cNvSpPr>
          <p:nvPr>
            <p:ph type="body" idx="1"/>
          </p:nvPr>
        </p:nvSpPr>
        <p:spPr>
          <a:xfrm>
            <a:off x="647700" y="1923669"/>
            <a:ext cx="7850188" cy="2437193"/>
          </a:xfrm>
          <a:prstGeom prst="rect">
            <a:avLst/>
          </a:prstGeom>
        </p:spPr>
        <p:txBody>
          <a:bodyPr vert="horz" lIns="0" tIns="0" rIns="0" bIns="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5" name="Picture 7">
            <a:hlinkClick r:id="" action="ppaction://noaction"/>
            <a:extLst>
              <a:ext uri="{FF2B5EF4-FFF2-40B4-BE49-F238E27FC236}">
                <a16:creationId xmlns:a16="http://schemas.microsoft.com/office/drawing/2014/main" id="{F7DACBD1-C265-491F-AE74-A5D161267058}"/>
              </a:ext>
            </a:extLst>
          </p:cNvPr>
          <p:cNvPicPr>
            <a:picLocks noChangeAspect="1"/>
          </p:cNvPicPr>
          <p:nvPr userDrawn="1"/>
        </p:nvPicPr>
        <p:blipFill>
          <a:blip r:embed="rId13"/>
          <a:stretch>
            <a:fillRect/>
          </a:stretch>
        </p:blipFill>
        <p:spPr>
          <a:xfrm>
            <a:off x="6876256" y="4479116"/>
            <a:ext cx="1933231" cy="405149"/>
          </a:xfrm>
          <a:prstGeom prst="rect">
            <a:avLst/>
          </a:prstGeom>
        </p:spPr>
      </p:pic>
    </p:spTree>
    <p:extLst>
      <p:ext uri="{BB962C8B-B14F-4D97-AF65-F5344CB8AC3E}">
        <p14:creationId xmlns:p14="http://schemas.microsoft.com/office/powerpoint/2010/main" val="4216546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59" r:id="rId4"/>
    <p:sldLayoutId id="2147483658" r:id="rId5"/>
    <p:sldLayoutId id="2147483653" r:id="rId6"/>
    <p:sldLayoutId id="2147483664" r:id="rId7"/>
    <p:sldLayoutId id="2147483654" r:id="rId8"/>
    <p:sldLayoutId id="2147483655" r:id="rId9"/>
    <p:sldLayoutId id="2147483665" r:id="rId10"/>
    <p:sldLayoutId id="2147483656" r:id="rId11"/>
  </p:sldLayoutIdLst>
  <p:hf hdr="0" ftr="0"/>
  <p:txStyles>
    <p:titleStyle>
      <a:lvl1pPr algn="l" defTabSz="457200" rtl="0" eaLnBrk="1" latinLnBrk="0" hangingPunct="1">
        <a:lnSpc>
          <a:spcPts val="2200"/>
        </a:lnSpc>
        <a:spcBef>
          <a:spcPct val="0"/>
        </a:spcBef>
        <a:buNone/>
        <a:defRPr sz="2200" b="0" kern="1200">
          <a:solidFill>
            <a:srgbClr val="005D76"/>
          </a:solidFill>
          <a:latin typeface="Segoe UI Semibold" pitchFamily="34" charset="0"/>
          <a:ea typeface="+mj-ea"/>
          <a:cs typeface="Arial" pitchFamily="34" charset="0"/>
        </a:defRPr>
      </a:lvl1pPr>
    </p:titleStyle>
    <p:bodyStyle>
      <a:lvl1pPr marL="0" indent="0" algn="l" defTabSz="457200" rtl="0" eaLnBrk="1" latinLnBrk="0" hangingPunct="1">
        <a:lnSpc>
          <a:spcPct val="150000"/>
        </a:lnSpc>
        <a:spcBef>
          <a:spcPts val="0"/>
        </a:spcBef>
        <a:buFont typeface="Arial" pitchFamily="34" charset="0"/>
        <a:buNone/>
        <a:defRPr lang="nl-NL" sz="1600" kern="1200" dirty="0" smtClean="0">
          <a:solidFill>
            <a:srgbClr val="184350"/>
          </a:solidFill>
          <a:latin typeface="Segoe UI" pitchFamily="34" charset="0"/>
          <a:ea typeface="Segoe UI" pitchFamily="34" charset="0"/>
          <a:cs typeface="Segoe UI" pitchFamily="34" charset="0"/>
        </a:defRPr>
      </a:lvl1pPr>
      <a:lvl2pPr marL="228600" indent="-228600" algn="l" defTabSz="457200" rtl="0" eaLnBrk="1" latinLnBrk="0" hangingPunct="1">
        <a:lnSpc>
          <a:spcPct val="150000"/>
        </a:lnSpc>
        <a:spcBef>
          <a:spcPts val="0"/>
        </a:spcBef>
        <a:buFont typeface="Segoe UI Semibold" pitchFamily="34" charset="0"/>
        <a:buChar char="˗"/>
        <a:defRPr lang="nl-NL" sz="1600" kern="1200" dirty="0" smtClean="0">
          <a:solidFill>
            <a:srgbClr val="184350"/>
          </a:solidFill>
          <a:latin typeface="Segoe UI" pitchFamily="34" charset="0"/>
          <a:ea typeface="Segoe UI" pitchFamily="34" charset="0"/>
          <a:cs typeface="Segoe UI" pitchFamily="34" charset="0"/>
        </a:defRPr>
      </a:lvl2pPr>
      <a:lvl3pPr marL="479425" indent="-242888" algn="l" defTabSz="457200" rtl="0" eaLnBrk="1" latinLnBrk="0" hangingPunct="1">
        <a:lnSpc>
          <a:spcPct val="150000"/>
        </a:lnSpc>
        <a:spcBef>
          <a:spcPts val="0"/>
        </a:spcBef>
        <a:buFont typeface="Segoe UI Semibold" pitchFamily="34" charset="0"/>
        <a:buChar char="·"/>
        <a:defRPr lang="nl-NL" sz="1600" kern="1200" dirty="0" smtClean="0">
          <a:solidFill>
            <a:srgbClr val="184350"/>
          </a:solidFill>
          <a:latin typeface="Segoe UI" pitchFamily="34" charset="0"/>
          <a:ea typeface="Segoe UI" pitchFamily="34" charset="0"/>
          <a:cs typeface="Segoe UI" pitchFamily="34" charset="0"/>
        </a:defRPr>
      </a:lvl3pPr>
      <a:lvl4pPr marL="701675" indent="-228600" algn="l" defTabSz="457200" rtl="0" eaLnBrk="1" latinLnBrk="0" hangingPunct="1">
        <a:lnSpc>
          <a:spcPct val="150000"/>
        </a:lnSpc>
        <a:spcBef>
          <a:spcPts val="0"/>
        </a:spcBef>
        <a:buFont typeface="Segoe UI Semibold" pitchFamily="34" charset="0"/>
        <a:buChar char="˗"/>
        <a:defRPr lang="nl-NL" sz="1600" kern="1200" dirty="0" smtClean="0">
          <a:solidFill>
            <a:srgbClr val="184350"/>
          </a:solidFill>
          <a:latin typeface="Segoe UI" pitchFamily="34" charset="0"/>
          <a:ea typeface="Segoe UI" pitchFamily="34" charset="0"/>
          <a:cs typeface="Segoe UI" pitchFamily="34" charset="0"/>
        </a:defRPr>
      </a:lvl4pPr>
      <a:lvl5pPr marL="708025" indent="-234950" algn="l" defTabSz="457200" rtl="0" eaLnBrk="1" latinLnBrk="0" hangingPunct="1">
        <a:lnSpc>
          <a:spcPct val="150000"/>
        </a:lnSpc>
        <a:spcBef>
          <a:spcPts val="0"/>
        </a:spcBef>
        <a:buFont typeface="Segoe UI Semibold" pitchFamily="34" charset="0"/>
        <a:buChar char="˗"/>
        <a:defRPr lang="en-GB" sz="1600" kern="1200" dirty="0">
          <a:solidFill>
            <a:srgbClr val="184350"/>
          </a:solidFill>
          <a:latin typeface="Segoe UI" pitchFamily="34" charset="0"/>
          <a:ea typeface="Segoe UI" pitchFamily="34" charset="0"/>
          <a:cs typeface="Segoe UI"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5BCF428-4722-43F3-A9CF-92DB3F12C097}"/>
              </a:ext>
            </a:extLst>
          </p:cNvPr>
          <p:cNvSpPr>
            <a:spLocks noGrp="1"/>
          </p:cNvSpPr>
          <p:nvPr>
            <p:ph type="subTitle" idx="1"/>
          </p:nvPr>
        </p:nvSpPr>
        <p:spPr>
          <a:xfrm>
            <a:off x="4067944" y="916268"/>
            <a:ext cx="6518207" cy="790380"/>
          </a:xfrm>
        </p:spPr>
        <p:txBody>
          <a:bodyPr/>
          <a:lstStyle/>
          <a:p>
            <a:pPr algn="l"/>
            <a:r>
              <a:rPr lang="nl-NL" b="1" dirty="0">
                <a:solidFill>
                  <a:schemeClr val="accent1"/>
                </a:solidFill>
              </a:rPr>
              <a:t>Beleid en hergebruik</a:t>
            </a:r>
          </a:p>
        </p:txBody>
      </p:sp>
      <p:sp>
        <p:nvSpPr>
          <p:cNvPr id="4" name="Text Placeholder 3">
            <a:extLst>
              <a:ext uri="{FF2B5EF4-FFF2-40B4-BE49-F238E27FC236}">
                <a16:creationId xmlns:a16="http://schemas.microsoft.com/office/drawing/2014/main" id="{372AA9C7-7F55-48E3-B76C-2A3F0C758C2D}"/>
              </a:ext>
            </a:extLst>
          </p:cNvPr>
          <p:cNvSpPr>
            <a:spLocks noGrp="1"/>
          </p:cNvSpPr>
          <p:nvPr>
            <p:ph type="body" sz="quarter" idx="11"/>
          </p:nvPr>
        </p:nvSpPr>
        <p:spPr>
          <a:xfrm>
            <a:off x="2098553" y="2057460"/>
            <a:ext cx="6518209" cy="388475"/>
          </a:xfrm>
        </p:spPr>
        <p:txBody>
          <a:bodyPr/>
          <a:lstStyle/>
          <a:p>
            <a:r>
              <a:rPr lang="nl-NL" dirty="0">
                <a:solidFill>
                  <a:schemeClr val="accent1"/>
                </a:solidFill>
              </a:rPr>
              <a:t>PFAS symposium, 13 December 2018</a:t>
            </a:r>
          </a:p>
        </p:txBody>
      </p:sp>
      <p:sp>
        <p:nvSpPr>
          <p:cNvPr id="5" name="Text Placeholder 4">
            <a:extLst>
              <a:ext uri="{FF2B5EF4-FFF2-40B4-BE49-F238E27FC236}">
                <a16:creationId xmlns:a16="http://schemas.microsoft.com/office/drawing/2014/main" id="{927ACD24-EC30-49AE-BD95-D5333E1BCFC3}"/>
              </a:ext>
            </a:extLst>
          </p:cNvPr>
          <p:cNvSpPr>
            <a:spLocks noGrp="1"/>
          </p:cNvSpPr>
          <p:nvPr>
            <p:ph type="body" sz="quarter" idx="12"/>
          </p:nvPr>
        </p:nvSpPr>
        <p:spPr>
          <a:xfrm>
            <a:off x="2495735" y="2638021"/>
            <a:ext cx="6192689" cy="388474"/>
          </a:xfrm>
        </p:spPr>
        <p:txBody>
          <a:bodyPr/>
          <a:lstStyle/>
          <a:p>
            <a:r>
              <a:rPr lang="nl-NL" sz="1600" dirty="0">
                <a:solidFill>
                  <a:schemeClr val="accent1"/>
                </a:solidFill>
              </a:rPr>
              <a:t>Arne Alphenaar</a:t>
            </a:r>
          </a:p>
          <a:p>
            <a:endParaRPr lang="nl-NL" sz="1600" dirty="0">
              <a:solidFill>
                <a:schemeClr val="accent1"/>
              </a:solidFill>
            </a:endParaRPr>
          </a:p>
        </p:txBody>
      </p:sp>
      <p:pic>
        <p:nvPicPr>
          <p:cNvPr id="45" name="Picture 9">
            <a:extLst>
              <a:ext uri="{FF2B5EF4-FFF2-40B4-BE49-F238E27FC236}">
                <a16:creationId xmlns:a16="http://schemas.microsoft.com/office/drawing/2014/main" id="{98BB0E76-7ECC-4629-A179-32C9ABED4BB2}"/>
              </a:ext>
            </a:extLst>
          </p:cNvPr>
          <p:cNvPicPr>
            <a:picLocks noChangeAspect="1"/>
          </p:cNvPicPr>
          <p:nvPr/>
        </p:nvPicPr>
        <p:blipFill>
          <a:blip r:embed="rId3"/>
          <a:stretch>
            <a:fillRect/>
          </a:stretch>
        </p:blipFill>
        <p:spPr>
          <a:xfrm>
            <a:off x="7182057" y="3599777"/>
            <a:ext cx="1670702" cy="721326"/>
          </a:xfrm>
          <a:prstGeom prst="rect">
            <a:avLst/>
          </a:prstGeom>
        </p:spPr>
      </p:pic>
      <p:pic>
        <p:nvPicPr>
          <p:cNvPr id="46" name="Afbeelding 45">
            <a:extLst>
              <a:ext uri="{FF2B5EF4-FFF2-40B4-BE49-F238E27FC236}">
                <a16:creationId xmlns:a16="http://schemas.microsoft.com/office/drawing/2014/main" id="{C847A880-FDBA-4861-A05E-A41DBFE93444}"/>
              </a:ext>
            </a:extLst>
          </p:cNvPr>
          <p:cNvPicPr>
            <a:picLocks noChangeAspect="1"/>
          </p:cNvPicPr>
          <p:nvPr/>
        </p:nvPicPr>
        <p:blipFill>
          <a:blip r:embed="rId4"/>
          <a:stretch>
            <a:fillRect/>
          </a:stretch>
        </p:blipFill>
        <p:spPr>
          <a:xfrm>
            <a:off x="4983796" y="3735994"/>
            <a:ext cx="1752403" cy="1190564"/>
          </a:xfrm>
          <a:prstGeom prst="rect">
            <a:avLst/>
          </a:prstGeom>
        </p:spPr>
      </p:pic>
    </p:spTree>
    <p:extLst>
      <p:ext uri="{BB962C8B-B14F-4D97-AF65-F5344CB8AC3E}">
        <p14:creationId xmlns:p14="http://schemas.microsoft.com/office/powerpoint/2010/main" val="190475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DE70-F42C-4882-A2A2-71AF4495D2CA}"/>
              </a:ext>
            </a:extLst>
          </p:cNvPr>
          <p:cNvSpPr>
            <a:spLocks noGrp="1"/>
          </p:cNvSpPr>
          <p:nvPr>
            <p:ph type="title"/>
          </p:nvPr>
        </p:nvSpPr>
        <p:spPr>
          <a:xfrm>
            <a:off x="645412" y="692146"/>
            <a:ext cx="8498588" cy="428625"/>
          </a:xfrm>
        </p:spPr>
        <p:txBody>
          <a:bodyPr/>
          <a:lstStyle/>
          <a:p>
            <a:pPr>
              <a:tabLst>
                <a:tab pos="3859213" algn="l"/>
              </a:tabLst>
            </a:pPr>
            <a:r>
              <a:rPr lang="nl-NL" sz="2400" b="1" dirty="0">
                <a:solidFill>
                  <a:schemeClr val="accent1"/>
                </a:solidFill>
              </a:rPr>
              <a:t>Instrumentarium voldoet, </a:t>
            </a:r>
            <a:r>
              <a:rPr lang="nl-NL" sz="2400" b="1" i="1" dirty="0">
                <a:solidFill>
                  <a:schemeClr val="accent1"/>
                </a:solidFill>
              </a:rPr>
              <a:t>maar…., Beleidsmatige uitdagingen</a:t>
            </a:r>
          </a:p>
        </p:txBody>
      </p:sp>
      <p:sp>
        <p:nvSpPr>
          <p:cNvPr id="6" name="Tijdelijke aanduiding voor tekst 5">
            <a:extLst>
              <a:ext uri="{FF2B5EF4-FFF2-40B4-BE49-F238E27FC236}">
                <a16:creationId xmlns:a16="http://schemas.microsoft.com/office/drawing/2014/main" id="{5D38C17E-9AD6-4077-87F4-16C67E2F98D5}"/>
              </a:ext>
            </a:extLst>
          </p:cNvPr>
          <p:cNvSpPr>
            <a:spLocks noGrp="1"/>
          </p:cNvSpPr>
          <p:nvPr>
            <p:ph type="body" sz="quarter" idx="10"/>
          </p:nvPr>
        </p:nvSpPr>
        <p:spPr>
          <a:xfrm>
            <a:off x="647700" y="1275606"/>
            <a:ext cx="8172771" cy="2644775"/>
          </a:xfrm>
        </p:spPr>
        <p:txBody>
          <a:bodyPr/>
          <a:lstStyle/>
          <a:p>
            <a:pPr marL="0" lvl="1" indent="0">
              <a:buNone/>
            </a:pPr>
            <a:r>
              <a:rPr lang="nl-NL" b="1" dirty="0">
                <a:solidFill>
                  <a:schemeClr val="tx1"/>
                </a:solidFill>
              </a:rPr>
              <a:t>Samenhangend beleid 			</a:t>
            </a:r>
            <a:r>
              <a:rPr lang="nl-NL" dirty="0">
                <a:solidFill>
                  <a:schemeClr val="tx1"/>
                </a:solidFill>
              </a:rPr>
              <a:t>-	gebiedsbenadering keten saneren en grondverzet</a:t>
            </a:r>
            <a:br>
              <a:rPr lang="nl-NL" dirty="0">
                <a:solidFill>
                  <a:schemeClr val="tx1"/>
                </a:solidFill>
              </a:rPr>
            </a:br>
            <a:r>
              <a:rPr lang="nl-NL" dirty="0">
                <a:solidFill>
                  <a:schemeClr val="tx1"/>
                </a:solidFill>
              </a:rPr>
              <a:t>							-	afstemmen aanpak bron-diffuus</a:t>
            </a:r>
            <a:br>
              <a:rPr lang="nl-NL" dirty="0">
                <a:solidFill>
                  <a:schemeClr val="tx1"/>
                </a:solidFill>
              </a:rPr>
            </a:br>
            <a:r>
              <a:rPr lang="nl-NL" dirty="0">
                <a:solidFill>
                  <a:schemeClr val="tx1"/>
                </a:solidFill>
              </a:rPr>
              <a:t>							-	integrale benadering bodem-water-lucht</a:t>
            </a:r>
            <a:br>
              <a:rPr lang="nl-NL" dirty="0">
                <a:solidFill>
                  <a:schemeClr val="tx1"/>
                </a:solidFill>
              </a:rPr>
            </a:br>
            <a:r>
              <a:rPr lang="nl-NL" dirty="0">
                <a:solidFill>
                  <a:schemeClr val="tx1"/>
                </a:solidFill>
              </a:rPr>
              <a:t>							-	gezamenlijke aanpak bevoegde gezagen</a:t>
            </a:r>
          </a:p>
          <a:p>
            <a:pPr marL="0" lvl="1" indent="0">
              <a:buNone/>
            </a:pPr>
            <a:endParaRPr lang="nl-NL" dirty="0">
              <a:solidFill>
                <a:schemeClr val="tx1"/>
              </a:solidFill>
            </a:endParaRPr>
          </a:p>
          <a:p>
            <a:pPr marL="0" indent="0">
              <a:buNone/>
            </a:pPr>
            <a:r>
              <a:rPr lang="nl-NL" b="1" dirty="0">
                <a:solidFill>
                  <a:schemeClr val="tx1"/>
                </a:solidFill>
              </a:rPr>
              <a:t>Decentralisatie overheidstaken</a:t>
            </a:r>
            <a:r>
              <a:rPr lang="nl-NL" dirty="0">
                <a:solidFill>
                  <a:schemeClr val="tx1"/>
                </a:solidFill>
              </a:rPr>
              <a:t>	-</a:t>
            </a:r>
            <a:r>
              <a:rPr lang="nl-NL" b="1" dirty="0">
                <a:solidFill>
                  <a:schemeClr val="tx1"/>
                </a:solidFill>
              </a:rPr>
              <a:t>	</a:t>
            </a:r>
            <a:r>
              <a:rPr lang="nl-NL" dirty="0">
                <a:solidFill>
                  <a:schemeClr val="tx1"/>
                </a:solidFill>
              </a:rPr>
              <a:t>Vaststellen lokaal/regionaal beleid en normstelling</a:t>
            </a:r>
          </a:p>
          <a:p>
            <a:pPr marL="0" indent="0">
              <a:buNone/>
            </a:pPr>
            <a:r>
              <a:rPr lang="nl-NL" b="1" dirty="0">
                <a:solidFill>
                  <a:schemeClr val="tx1"/>
                </a:solidFill>
              </a:rPr>
              <a:t>PFAS is kennisintensief		</a:t>
            </a:r>
            <a:r>
              <a:rPr lang="nl-NL" dirty="0">
                <a:solidFill>
                  <a:schemeClr val="tx1"/>
                </a:solidFill>
              </a:rPr>
              <a:t>	-	(Toegang tot) kennis en kunde</a:t>
            </a:r>
          </a:p>
          <a:p>
            <a:endParaRPr lang="nl-NL" dirty="0">
              <a:solidFill>
                <a:schemeClr val="tx1"/>
              </a:solidFill>
            </a:endParaRPr>
          </a:p>
        </p:txBody>
      </p:sp>
    </p:spTree>
    <p:extLst>
      <p:ext uri="{BB962C8B-B14F-4D97-AF65-F5344CB8AC3E}">
        <p14:creationId xmlns:p14="http://schemas.microsoft.com/office/powerpoint/2010/main" val="61707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DE70-F42C-4882-A2A2-71AF4495D2CA}"/>
              </a:ext>
            </a:extLst>
          </p:cNvPr>
          <p:cNvSpPr>
            <a:spLocks noGrp="1"/>
          </p:cNvSpPr>
          <p:nvPr>
            <p:ph type="title"/>
          </p:nvPr>
        </p:nvSpPr>
        <p:spPr>
          <a:xfrm>
            <a:off x="645412" y="692146"/>
            <a:ext cx="8498588" cy="428625"/>
          </a:xfrm>
        </p:spPr>
        <p:txBody>
          <a:bodyPr/>
          <a:lstStyle/>
          <a:p>
            <a:pPr>
              <a:tabLst>
                <a:tab pos="3859213" algn="l"/>
              </a:tabLst>
            </a:pPr>
            <a:r>
              <a:rPr lang="nl-NL" sz="2400" b="1" dirty="0">
                <a:solidFill>
                  <a:schemeClr val="accent1"/>
                </a:solidFill>
              </a:rPr>
              <a:t>Beleidsmatige uitdagingen: e</a:t>
            </a:r>
            <a:r>
              <a:rPr lang="nl-NL" sz="2400" b="1" i="1" dirty="0">
                <a:solidFill>
                  <a:schemeClr val="accent1"/>
                </a:solidFill>
              </a:rPr>
              <a:t>en kwestie van organiseren</a:t>
            </a:r>
          </a:p>
        </p:txBody>
      </p:sp>
      <p:sp>
        <p:nvSpPr>
          <p:cNvPr id="6" name="Tijdelijke aanduiding voor tekst 5">
            <a:extLst>
              <a:ext uri="{FF2B5EF4-FFF2-40B4-BE49-F238E27FC236}">
                <a16:creationId xmlns:a16="http://schemas.microsoft.com/office/drawing/2014/main" id="{5D38C17E-9AD6-4077-87F4-16C67E2F98D5}"/>
              </a:ext>
            </a:extLst>
          </p:cNvPr>
          <p:cNvSpPr>
            <a:spLocks noGrp="1"/>
          </p:cNvSpPr>
          <p:nvPr>
            <p:ph type="body" sz="quarter" idx="10"/>
          </p:nvPr>
        </p:nvSpPr>
        <p:spPr>
          <a:xfrm>
            <a:off x="647700" y="1275606"/>
            <a:ext cx="8172771" cy="2644775"/>
          </a:xfrm>
        </p:spPr>
        <p:txBody>
          <a:bodyPr/>
          <a:lstStyle/>
          <a:p>
            <a:pPr marL="0" lvl="1" indent="0">
              <a:buNone/>
            </a:pPr>
            <a:r>
              <a:rPr lang="nl-NL" b="1" dirty="0">
                <a:solidFill>
                  <a:schemeClr val="tx1"/>
                </a:solidFill>
              </a:rPr>
              <a:t>Samenhangend beleid 			</a:t>
            </a:r>
            <a:r>
              <a:rPr lang="nl-NL" dirty="0">
                <a:solidFill>
                  <a:schemeClr val="tx1"/>
                </a:solidFill>
              </a:rPr>
              <a:t>-	</a:t>
            </a:r>
            <a:r>
              <a:rPr lang="nl-NL" dirty="0">
                <a:solidFill>
                  <a:srgbClr val="FF0000"/>
                </a:solidFill>
              </a:rPr>
              <a:t>gebiedsbenadering</a:t>
            </a:r>
            <a:r>
              <a:rPr lang="nl-NL" dirty="0">
                <a:solidFill>
                  <a:schemeClr val="tx1"/>
                </a:solidFill>
              </a:rPr>
              <a:t> keten saneren en grondverzet</a:t>
            </a:r>
            <a:br>
              <a:rPr lang="nl-NL" dirty="0">
                <a:solidFill>
                  <a:schemeClr val="tx1"/>
                </a:solidFill>
              </a:rPr>
            </a:br>
            <a:r>
              <a:rPr lang="nl-NL" dirty="0">
                <a:solidFill>
                  <a:schemeClr val="tx1"/>
                </a:solidFill>
              </a:rPr>
              <a:t>							-	</a:t>
            </a:r>
            <a:r>
              <a:rPr lang="nl-NL" dirty="0">
                <a:solidFill>
                  <a:srgbClr val="FF0000"/>
                </a:solidFill>
              </a:rPr>
              <a:t>afstemmen</a:t>
            </a:r>
            <a:r>
              <a:rPr lang="nl-NL" dirty="0">
                <a:solidFill>
                  <a:schemeClr val="tx1"/>
                </a:solidFill>
              </a:rPr>
              <a:t> aanpak bron-diffuus</a:t>
            </a:r>
            <a:br>
              <a:rPr lang="nl-NL" dirty="0">
                <a:solidFill>
                  <a:schemeClr val="tx1"/>
                </a:solidFill>
              </a:rPr>
            </a:br>
            <a:r>
              <a:rPr lang="nl-NL" dirty="0">
                <a:solidFill>
                  <a:schemeClr val="tx1"/>
                </a:solidFill>
              </a:rPr>
              <a:t>							-	</a:t>
            </a:r>
            <a:r>
              <a:rPr lang="nl-NL" dirty="0">
                <a:solidFill>
                  <a:srgbClr val="FF0000"/>
                </a:solidFill>
              </a:rPr>
              <a:t>integrale benadering </a:t>
            </a:r>
            <a:r>
              <a:rPr lang="nl-NL" dirty="0">
                <a:solidFill>
                  <a:schemeClr val="tx1"/>
                </a:solidFill>
              </a:rPr>
              <a:t>bodem-water-lucht</a:t>
            </a:r>
            <a:br>
              <a:rPr lang="nl-NL" dirty="0">
                <a:solidFill>
                  <a:schemeClr val="tx1"/>
                </a:solidFill>
              </a:rPr>
            </a:br>
            <a:r>
              <a:rPr lang="nl-NL" dirty="0">
                <a:solidFill>
                  <a:schemeClr val="tx1"/>
                </a:solidFill>
              </a:rPr>
              <a:t>							-	</a:t>
            </a:r>
            <a:r>
              <a:rPr lang="nl-NL" dirty="0">
                <a:solidFill>
                  <a:srgbClr val="FF0000"/>
                </a:solidFill>
              </a:rPr>
              <a:t>gezamenlijke</a:t>
            </a:r>
            <a:r>
              <a:rPr lang="nl-NL" dirty="0">
                <a:solidFill>
                  <a:schemeClr val="tx1"/>
                </a:solidFill>
              </a:rPr>
              <a:t> aanpak bevoegde gezagen</a:t>
            </a:r>
          </a:p>
          <a:p>
            <a:pPr marL="0" lvl="1" indent="0">
              <a:buNone/>
            </a:pPr>
            <a:endParaRPr lang="nl-NL" dirty="0">
              <a:solidFill>
                <a:schemeClr val="tx1"/>
              </a:solidFill>
            </a:endParaRPr>
          </a:p>
          <a:p>
            <a:pPr marL="0" indent="0">
              <a:buNone/>
            </a:pPr>
            <a:r>
              <a:rPr lang="nl-NL" b="1" dirty="0">
                <a:solidFill>
                  <a:schemeClr val="tx1"/>
                </a:solidFill>
              </a:rPr>
              <a:t>Decentralisatie overheidstaken</a:t>
            </a:r>
            <a:r>
              <a:rPr lang="nl-NL" dirty="0">
                <a:solidFill>
                  <a:schemeClr val="tx1"/>
                </a:solidFill>
              </a:rPr>
              <a:t>	-</a:t>
            </a:r>
            <a:r>
              <a:rPr lang="nl-NL" b="1" dirty="0">
                <a:solidFill>
                  <a:schemeClr val="tx1"/>
                </a:solidFill>
              </a:rPr>
              <a:t>	</a:t>
            </a:r>
            <a:r>
              <a:rPr lang="nl-NL" dirty="0">
                <a:solidFill>
                  <a:schemeClr val="tx1"/>
                </a:solidFill>
              </a:rPr>
              <a:t>Vaststellen </a:t>
            </a:r>
            <a:r>
              <a:rPr lang="nl-NL" dirty="0">
                <a:solidFill>
                  <a:srgbClr val="FF0000"/>
                </a:solidFill>
              </a:rPr>
              <a:t>lokaal/regionaal beleid </a:t>
            </a:r>
            <a:r>
              <a:rPr lang="nl-NL" dirty="0">
                <a:solidFill>
                  <a:schemeClr val="tx1"/>
                </a:solidFill>
              </a:rPr>
              <a:t>en normstelling</a:t>
            </a:r>
          </a:p>
          <a:p>
            <a:pPr marL="0" indent="0">
              <a:buNone/>
            </a:pPr>
            <a:r>
              <a:rPr lang="nl-NL" b="1" dirty="0">
                <a:solidFill>
                  <a:schemeClr val="tx1"/>
                </a:solidFill>
              </a:rPr>
              <a:t>PFAS is kennisintensief		</a:t>
            </a:r>
            <a:r>
              <a:rPr lang="nl-NL" dirty="0">
                <a:solidFill>
                  <a:schemeClr val="tx1"/>
                </a:solidFill>
              </a:rPr>
              <a:t>	-	</a:t>
            </a:r>
            <a:r>
              <a:rPr lang="nl-NL" dirty="0">
                <a:solidFill>
                  <a:srgbClr val="FF0000"/>
                </a:solidFill>
              </a:rPr>
              <a:t>(Toegang tot</a:t>
            </a:r>
            <a:r>
              <a:rPr lang="nl-NL" dirty="0">
                <a:solidFill>
                  <a:schemeClr val="tx1"/>
                </a:solidFill>
              </a:rPr>
              <a:t>) </a:t>
            </a:r>
            <a:r>
              <a:rPr lang="nl-NL" u="sng" dirty="0">
                <a:solidFill>
                  <a:srgbClr val="FF0000"/>
                </a:solidFill>
              </a:rPr>
              <a:t>kennis en kunde</a:t>
            </a:r>
          </a:p>
          <a:p>
            <a:endParaRPr lang="nl-NL" dirty="0">
              <a:solidFill>
                <a:schemeClr val="tx1"/>
              </a:solidFill>
            </a:endParaRPr>
          </a:p>
        </p:txBody>
      </p:sp>
      <p:cxnSp>
        <p:nvCxnSpPr>
          <p:cNvPr id="5" name="Rechte verbindingslijn 4">
            <a:extLst>
              <a:ext uri="{FF2B5EF4-FFF2-40B4-BE49-F238E27FC236}">
                <a16:creationId xmlns:a16="http://schemas.microsoft.com/office/drawing/2014/main" id="{EDE151E0-0D7C-48CB-8541-A395D578C1CE}"/>
              </a:ext>
            </a:extLst>
          </p:cNvPr>
          <p:cNvCxnSpPr/>
          <p:nvPr/>
        </p:nvCxnSpPr>
        <p:spPr>
          <a:xfrm>
            <a:off x="4355976" y="4227934"/>
            <a:ext cx="4464495"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kstvak 3">
            <a:extLst>
              <a:ext uri="{FF2B5EF4-FFF2-40B4-BE49-F238E27FC236}">
                <a16:creationId xmlns:a16="http://schemas.microsoft.com/office/drawing/2014/main" id="{BB6A2D4E-91C8-47EA-BFF4-E6162ACEC9CB}"/>
              </a:ext>
            </a:extLst>
          </p:cNvPr>
          <p:cNvSpPr txBox="1"/>
          <p:nvPr/>
        </p:nvSpPr>
        <p:spPr>
          <a:xfrm>
            <a:off x="3851920" y="3867894"/>
            <a:ext cx="648072" cy="707886"/>
          </a:xfrm>
          <a:prstGeom prst="rect">
            <a:avLst/>
          </a:prstGeom>
          <a:noFill/>
        </p:spPr>
        <p:txBody>
          <a:bodyPr wrap="square" rtlCol="0">
            <a:spAutoFit/>
          </a:bodyPr>
          <a:lstStyle/>
          <a:p>
            <a:r>
              <a:rPr lang="nl-NL" sz="4000" dirty="0"/>
              <a:t>+</a:t>
            </a:r>
          </a:p>
        </p:txBody>
      </p:sp>
    </p:spTree>
    <p:extLst>
      <p:ext uri="{BB962C8B-B14F-4D97-AF65-F5344CB8AC3E}">
        <p14:creationId xmlns:p14="http://schemas.microsoft.com/office/powerpoint/2010/main" val="171205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DE70-F42C-4882-A2A2-71AF4495D2CA}"/>
              </a:ext>
            </a:extLst>
          </p:cNvPr>
          <p:cNvSpPr>
            <a:spLocks noGrp="1"/>
          </p:cNvSpPr>
          <p:nvPr>
            <p:ph type="title"/>
          </p:nvPr>
        </p:nvSpPr>
        <p:spPr>
          <a:xfrm>
            <a:off x="645412" y="692146"/>
            <a:ext cx="8498588" cy="428625"/>
          </a:xfrm>
        </p:spPr>
        <p:txBody>
          <a:bodyPr/>
          <a:lstStyle/>
          <a:p>
            <a:pPr>
              <a:tabLst>
                <a:tab pos="3859213" algn="l"/>
              </a:tabLst>
            </a:pPr>
            <a:r>
              <a:rPr lang="nl-NL" sz="2400" b="1" dirty="0">
                <a:solidFill>
                  <a:schemeClr val="accent1"/>
                </a:solidFill>
              </a:rPr>
              <a:t>PFAS als Pilot: </a:t>
            </a:r>
            <a:r>
              <a:rPr lang="nl-NL" sz="2400" b="1" i="1" dirty="0">
                <a:solidFill>
                  <a:schemeClr val="accent1"/>
                </a:solidFill>
              </a:rPr>
              <a:t>de omgevingswet</a:t>
            </a:r>
          </a:p>
        </p:txBody>
      </p:sp>
      <p:sp>
        <p:nvSpPr>
          <p:cNvPr id="3" name="Slide Number Placeholder 2">
            <a:extLst>
              <a:ext uri="{FF2B5EF4-FFF2-40B4-BE49-F238E27FC236}">
                <a16:creationId xmlns:a16="http://schemas.microsoft.com/office/drawing/2014/main" id="{6A8CF0DB-F717-4FB4-A04B-40218BD4F210}"/>
              </a:ext>
            </a:extLst>
          </p:cNvPr>
          <p:cNvSpPr>
            <a:spLocks noGrp="1"/>
          </p:cNvSpPr>
          <p:nvPr>
            <p:ph type="sldNum" sz="quarter" idx="4"/>
          </p:nvPr>
        </p:nvSpPr>
        <p:spPr>
          <a:solidFill>
            <a:schemeClr val="bg2"/>
          </a:solidFill>
        </p:spPr>
        <p:txBody>
          <a:bodyPr/>
          <a:lstStyle/>
          <a:p>
            <a:fld id="{44259A67-670E-4C64-97AA-2ABF111DB1CB}" type="slidenum">
              <a:rPr lang="en-GB" smtClean="0"/>
              <a:pPr/>
              <a:t>12</a:t>
            </a:fld>
            <a:endParaRPr lang="en-GB" dirty="0"/>
          </a:p>
        </p:txBody>
      </p:sp>
      <p:sp>
        <p:nvSpPr>
          <p:cNvPr id="8" name="Rechthoek 7">
            <a:extLst>
              <a:ext uri="{FF2B5EF4-FFF2-40B4-BE49-F238E27FC236}">
                <a16:creationId xmlns:a16="http://schemas.microsoft.com/office/drawing/2014/main" id="{468FC2B7-3D9D-430C-8811-12DDA9BD25A2}"/>
              </a:ext>
            </a:extLst>
          </p:cNvPr>
          <p:cNvSpPr/>
          <p:nvPr/>
        </p:nvSpPr>
        <p:spPr>
          <a:xfrm>
            <a:off x="6804248" y="4515966"/>
            <a:ext cx="2075802" cy="5555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Tijdelijke aanduiding voor tekst 5">
            <a:extLst>
              <a:ext uri="{FF2B5EF4-FFF2-40B4-BE49-F238E27FC236}">
                <a16:creationId xmlns:a16="http://schemas.microsoft.com/office/drawing/2014/main" id="{5D38C17E-9AD6-4077-87F4-16C67E2F98D5}"/>
              </a:ext>
            </a:extLst>
          </p:cNvPr>
          <p:cNvSpPr>
            <a:spLocks noGrp="1"/>
          </p:cNvSpPr>
          <p:nvPr>
            <p:ph type="body" sz="quarter" idx="10"/>
          </p:nvPr>
        </p:nvSpPr>
        <p:spPr>
          <a:xfrm>
            <a:off x="647700" y="1275606"/>
            <a:ext cx="8172771" cy="2644775"/>
          </a:xfrm>
        </p:spPr>
        <p:txBody>
          <a:bodyPr/>
          <a:lstStyle/>
          <a:p>
            <a:pPr marL="2336800" lvl="1" indent="-2336800">
              <a:buNone/>
            </a:pPr>
            <a:r>
              <a:rPr lang="nl-NL" b="1" dirty="0">
                <a:solidFill>
                  <a:schemeClr val="tx1"/>
                </a:solidFill>
              </a:rPr>
              <a:t>Eenvoudiger en beter ;)	</a:t>
            </a:r>
            <a:r>
              <a:rPr lang="nl-NL" dirty="0">
                <a:solidFill>
                  <a:schemeClr val="tx1"/>
                </a:solidFill>
              </a:rPr>
              <a:t>Integrale benadering, Lokaal maatwerk, Decentralisatie , Verschuiving taken en bevoegdheden, nieuwe instrumenten etc.</a:t>
            </a:r>
          </a:p>
          <a:p>
            <a:pPr marL="0" lvl="1" indent="0">
              <a:buNone/>
            </a:pPr>
            <a:endParaRPr lang="nl-NL" b="1" dirty="0">
              <a:solidFill>
                <a:schemeClr val="tx1"/>
              </a:solidFill>
            </a:endParaRPr>
          </a:p>
          <a:p>
            <a:pPr marL="0" lvl="1" indent="0">
              <a:buNone/>
            </a:pPr>
            <a:r>
              <a:rPr lang="nl-NL" b="1" dirty="0">
                <a:solidFill>
                  <a:schemeClr val="tx1"/>
                </a:solidFill>
              </a:rPr>
              <a:t>Discours:				</a:t>
            </a:r>
            <a:r>
              <a:rPr lang="nl-NL" dirty="0">
                <a:solidFill>
                  <a:schemeClr val="tx1"/>
                </a:solidFill>
              </a:rPr>
              <a:t>Anders denken, anders doen</a:t>
            </a:r>
          </a:p>
          <a:p>
            <a:pPr marL="0" lvl="1" indent="0">
              <a:buNone/>
            </a:pPr>
            <a:endParaRPr lang="nl-NL" b="1" dirty="0">
              <a:solidFill>
                <a:schemeClr val="tx1"/>
              </a:solidFill>
            </a:endParaRPr>
          </a:p>
          <a:p>
            <a:pPr marL="0" lvl="1" indent="0">
              <a:buNone/>
            </a:pPr>
            <a:endParaRPr lang="nl-NL" b="1" dirty="0">
              <a:solidFill>
                <a:schemeClr val="tx1"/>
              </a:solidFill>
            </a:endParaRPr>
          </a:p>
          <a:p>
            <a:pPr marL="0" lvl="1" indent="0">
              <a:buNone/>
            </a:pPr>
            <a:endParaRPr lang="nl-NL" b="1" dirty="0">
              <a:solidFill>
                <a:schemeClr val="tx1"/>
              </a:solidFill>
            </a:endParaRPr>
          </a:p>
          <a:p>
            <a:pPr marL="0" lvl="1" indent="0">
              <a:buNone/>
            </a:pPr>
            <a:r>
              <a:rPr lang="nl-NL" b="1" dirty="0">
                <a:solidFill>
                  <a:schemeClr val="tx1"/>
                </a:solidFill>
              </a:rPr>
              <a:t>			</a:t>
            </a:r>
            <a:r>
              <a:rPr lang="nl-NL" dirty="0">
                <a:solidFill>
                  <a:schemeClr val="tx1"/>
                </a:solidFill>
              </a:rPr>
              <a:t>-	</a:t>
            </a:r>
          </a:p>
        </p:txBody>
      </p:sp>
      <p:grpSp>
        <p:nvGrpSpPr>
          <p:cNvPr id="7" name="Groep 6">
            <a:extLst>
              <a:ext uri="{FF2B5EF4-FFF2-40B4-BE49-F238E27FC236}">
                <a16:creationId xmlns:a16="http://schemas.microsoft.com/office/drawing/2014/main" id="{85250F03-B50A-4C89-876A-79BCAE99C9DC}"/>
              </a:ext>
            </a:extLst>
          </p:cNvPr>
          <p:cNvGrpSpPr/>
          <p:nvPr/>
        </p:nvGrpSpPr>
        <p:grpSpPr>
          <a:xfrm>
            <a:off x="4570175" y="1923186"/>
            <a:ext cx="4464496" cy="3439732"/>
            <a:chOff x="1835696" y="2109045"/>
            <a:chExt cx="5472608" cy="4531052"/>
          </a:xfrm>
        </p:grpSpPr>
        <p:grpSp>
          <p:nvGrpSpPr>
            <p:cNvPr id="9" name="Groep 8">
              <a:extLst>
                <a:ext uri="{FF2B5EF4-FFF2-40B4-BE49-F238E27FC236}">
                  <a16:creationId xmlns:a16="http://schemas.microsoft.com/office/drawing/2014/main" id="{6850462A-2F10-4C15-9CD7-ED85F6231114}"/>
                </a:ext>
              </a:extLst>
            </p:cNvPr>
            <p:cNvGrpSpPr/>
            <p:nvPr/>
          </p:nvGrpSpPr>
          <p:grpSpPr>
            <a:xfrm>
              <a:off x="1835696" y="2109045"/>
              <a:ext cx="5472608" cy="4531052"/>
              <a:chOff x="1619672" y="1724398"/>
              <a:chExt cx="5208588" cy="4577972"/>
            </a:xfrm>
          </p:grpSpPr>
          <p:pic>
            <p:nvPicPr>
              <p:cNvPr id="11" name="Afbeelding 10">
                <a:extLst>
                  <a:ext uri="{FF2B5EF4-FFF2-40B4-BE49-F238E27FC236}">
                    <a16:creationId xmlns:a16="http://schemas.microsoft.com/office/drawing/2014/main" id="{5C20EF80-8AAF-41AE-9E85-9928F9679052}"/>
                  </a:ext>
                </a:extLst>
              </p:cNvPr>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1619672" y="2276872"/>
                <a:ext cx="5208588" cy="3581400"/>
              </a:xfrm>
              <a:prstGeom prst="rect">
                <a:avLst/>
              </a:prstGeom>
              <a:noFill/>
              <a:ln w="9525">
                <a:noFill/>
                <a:miter lim="800000"/>
                <a:headEnd/>
                <a:tailEnd/>
              </a:ln>
            </p:spPr>
          </p:pic>
          <p:sp>
            <p:nvSpPr>
              <p:cNvPr id="12" name="Rechthoek 11">
                <a:extLst>
                  <a:ext uri="{FF2B5EF4-FFF2-40B4-BE49-F238E27FC236}">
                    <a16:creationId xmlns:a16="http://schemas.microsoft.com/office/drawing/2014/main" id="{B657B2C1-64B5-4B27-A49C-5F0545B5CE0B}"/>
                  </a:ext>
                </a:extLst>
              </p:cNvPr>
              <p:cNvSpPr/>
              <p:nvPr/>
            </p:nvSpPr>
            <p:spPr bwMode="auto">
              <a:xfrm rot="3288041">
                <a:off x="3590339" y="3708166"/>
                <a:ext cx="4091288" cy="12375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nl-NL" sz="2400">
                  <a:solidFill>
                    <a:srgbClr val="000000"/>
                  </a:solidFill>
                  <a:latin typeface="Arial" charset="0"/>
                  <a:ea typeface="ＭＳ Ｐゴシック" pitchFamily="-128" charset="-128"/>
                </a:endParaRPr>
              </a:p>
            </p:txBody>
          </p:sp>
          <p:sp>
            <p:nvSpPr>
              <p:cNvPr id="13" name="Rechthoek 12">
                <a:extLst>
                  <a:ext uri="{FF2B5EF4-FFF2-40B4-BE49-F238E27FC236}">
                    <a16:creationId xmlns:a16="http://schemas.microsoft.com/office/drawing/2014/main" id="{25B24F3E-311E-4B55-9312-05291BBEA702}"/>
                  </a:ext>
                </a:extLst>
              </p:cNvPr>
              <p:cNvSpPr/>
              <p:nvPr/>
            </p:nvSpPr>
            <p:spPr bwMode="auto">
              <a:xfrm rot="18232316">
                <a:off x="392335" y="3966482"/>
                <a:ext cx="4464496" cy="2072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nl-NL" sz="2400">
                  <a:solidFill>
                    <a:srgbClr val="000000"/>
                  </a:solidFill>
                  <a:latin typeface="Arial" charset="0"/>
                  <a:ea typeface="ＭＳ Ｐゴシック" pitchFamily="-128" charset="-128"/>
                </a:endParaRPr>
              </a:p>
            </p:txBody>
          </p:sp>
        </p:grpSp>
        <p:sp>
          <p:nvSpPr>
            <p:cNvPr id="10" name="Titel 4">
              <a:extLst>
                <a:ext uri="{FF2B5EF4-FFF2-40B4-BE49-F238E27FC236}">
                  <a16:creationId xmlns:a16="http://schemas.microsoft.com/office/drawing/2014/main" id="{BBAA9E1B-3AD7-4461-8825-652B6A39A346}"/>
                </a:ext>
              </a:extLst>
            </p:cNvPr>
            <p:cNvSpPr txBox="1">
              <a:spLocks/>
            </p:cNvSpPr>
            <p:nvPr/>
          </p:nvSpPr>
          <p:spPr>
            <a:xfrm>
              <a:off x="3323480" y="5041412"/>
              <a:ext cx="3024336" cy="720080"/>
            </a:xfrm>
            <a:prstGeom prst="rect">
              <a:avLst/>
            </a:prstGeom>
          </p:spPr>
          <p:txBody>
            <a:bodyPr/>
            <a:lstStyle/>
            <a:p>
              <a:pPr fontAlgn="base">
                <a:spcBef>
                  <a:spcPct val="0"/>
                </a:spcBef>
                <a:spcAft>
                  <a:spcPct val="0"/>
                </a:spcAft>
                <a:defRPr/>
              </a:pPr>
              <a:r>
                <a:rPr lang="nl-NL" sz="2400" b="1" kern="0" dirty="0">
                  <a:solidFill>
                    <a:srgbClr val="000000"/>
                  </a:solidFill>
                  <a:latin typeface="Arial" pitchFamily="34" charset="0"/>
                  <a:ea typeface="+mj-ea"/>
                  <a:cs typeface="Arial" pitchFamily="34" charset="0"/>
                </a:rPr>
                <a:t>Omgevingswet</a:t>
              </a:r>
            </a:p>
          </p:txBody>
        </p:sp>
      </p:grpSp>
    </p:spTree>
    <p:extLst>
      <p:ext uri="{BB962C8B-B14F-4D97-AF65-F5344CB8AC3E}">
        <p14:creationId xmlns:p14="http://schemas.microsoft.com/office/powerpoint/2010/main" val="136079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DE70-F42C-4882-A2A2-71AF4495D2CA}"/>
              </a:ext>
            </a:extLst>
          </p:cNvPr>
          <p:cNvSpPr>
            <a:spLocks noGrp="1"/>
          </p:cNvSpPr>
          <p:nvPr>
            <p:ph type="title"/>
          </p:nvPr>
        </p:nvSpPr>
        <p:spPr>
          <a:xfrm>
            <a:off x="645412" y="692146"/>
            <a:ext cx="8498588" cy="428625"/>
          </a:xfrm>
        </p:spPr>
        <p:txBody>
          <a:bodyPr/>
          <a:lstStyle/>
          <a:p>
            <a:pPr>
              <a:tabLst>
                <a:tab pos="3859213" algn="l"/>
              </a:tabLst>
            </a:pPr>
            <a:r>
              <a:rPr lang="nl-NL" sz="2400" b="1" dirty="0">
                <a:solidFill>
                  <a:schemeClr val="accent1"/>
                </a:solidFill>
              </a:rPr>
              <a:t>Beleidsmatige uitdagingen</a:t>
            </a:r>
            <a:r>
              <a:rPr lang="nl-NL" sz="2400" b="1" i="1" dirty="0">
                <a:solidFill>
                  <a:schemeClr val="accent1"/>
                </a:solidFill>
              </a:rPr>
              <a:t> expertisecentrum</a:t>
            </a:r>
          </a:p>
        </p:txBody>
      </p:sp>
      <p:sp>
        <p:nvSpPr>
          <p:cNvPr id="3" name="Slide Number Placeholder 2">
            <a:extLst>
              <a:ext uri="{FF2B5EF4-FFF2-40B4-BE49-F238E27FC236}">
                <a16:creationId xmlns:a16="http://schemas.microsoft.com/office/drawing/2014/main" id="{6A8CF0DB-F717-4FB4-A04B-40218BD4F210}"/>
              </a:ext>
            </a:extLst>
          </p:cNvPr>
          <p:cNvSpPr>
            <a:spLocks noGrp="1"/>
          </p:cNvSpPr>
          <p:nvPr>
            <p:ph type="sldNum" sz="quarter" idx="4"/>
          </p:nvPr>
        </p:nvSpPr>
        <p:spPr>
          <a:solidFill>
            <a:schemeClr val="bg2"/>
          </a:solidFill>
        </p:spPr>
        <p:txBody>
          <a:bodyPr/>
          <a:lstStyle/>
          <a:p>
            <a:fld id="{44259A67-670E-4C64-97AA-2ABF111DB1CB}" type="slidenum">
              <a:rPr lang="en-GB" smtClean="0"/>
              <a:pPr/>
              <a:t>13</a:t>
            </a:fld>
            <a:endParaRPr lang="en-GB" dirty="0"/>
          </a:p>
        </p:txBody>
      </p:sp>
      <p:sp>
        <p:nvSpPr>
          <p:cNvPr id="8" name="Rechthoek 7">
            <a:extLst>
              <a:ext uri="{FF2B5EF4-FFF2-40B4-BE49-F238E27FC236}">
                <a16:creationId xmlns:a16="http://schemas.microsoft.com/office/drawing/2014/main" id="{468FC2B7-3D9D-430C-8811-12DDA9BD25A2}"/>
              </a:ext>
            </a:extLst>
          </p:cNvPr>
          <p:cNvSpPr/>
          <p:nvPr/>
        </p:nvSpPr>
        <p:spPr>
          <a:xfrm>
            <a:off x="6804248" y="4515966"/>
            <a:ext cx="2075802" cy="5555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Tijdelijke aanduiding voor tekst 5">
            <a:extLst>
              <a:ext uri="{FF2B5EF4-FFF2-40B4-BE49-F238E27FC236}">
                <a16:creationId xmlns:a16="http://schemas.microsoft.com/office/drawing/2014/main" id="{5D38C17E-9AD6-4077-87F4-16C67E2F98D5}"/>
              </a:ext>
            </a:extLst>
          </p:cNvPr>
          <p:cNvSpPr>
            <a:spLocks noGrp="1"/>
          </p:cNvSpPr>
          <p:nvPr>
            <p:ph type="body" sz="quarter" idx="10"/>
          </p:nvPr>
        </p:nvSpPr>
        <p:spPr>
          <a:xfrm>
            <a:off x="647700" y="1275606"/>
            <a:ext cx="8172771" cy="2644775"/>
          </a:xfrm>
        </p:spPr>
        <p:txBody>
          <a:bodyPr/>
          <a:lstStyle/>
          <a:p>
            <a:pPr marL="2336800" lvl="1" indent="-2336800">
              <a:buNone/>
            </a:pPr>
            <a:r>
              <a:rPr lang="nl-NL" b="1" dirty="0">
                <a:solidFill>
                  <a:schemeClr val="tx1"/>
                </a:solidFill>
              </a:rPr>
              <a:t>Regionaal afstemmen normen </a:t>
            </a:r>
            <a:r>
              <a:rPr lang="nl-NL" b="1" dirty="0" err="1">
                <a:solidFill>
                  <a:schemeClr val="tx1"/>
                </a:solidFill>
              </a:rPr>
              <a:t>cq</a:t>
            </a:r>
            <a:r>
              <a:rPr lang="nl-NL" b="1" dirty="0">
                <a:solidFill>
                  <a:schemeClr val="tx1"/>
                </a:solidFill>
              </a:rPr>
              <a:t> vaststellen achtergrondwaarden</a:t>
            </a:r>
          </a:p>
          <a:p>
            <a:pPr marL="2336800" lvl="1" indent="-2336800">
              <a:buNone/>
            </a:pPr>
            <a:r>
              <a:rPr lang="nl-NL" b="1" dirty="0">
                <a:solidFill>
                  <a:schemeClr val="tx1"/>
                </a:solidFill>
              </a:rPr>
              <a:t>Afstemming beleid andere sectoren</a:t>
            </a:r>
          </a:p>
          <a:p>
            <a:pPr marL="2336800" lvl="1" indent="-2336800">
              <a:buNone/>
            </a:pPr>
            <a:r>
              <a:rPr lang="nl-NL" b="1" dirty="0">
                <a:solidFill>
                  <a:schemeClr val="tx1"/>
                </a:solidFill>
              </a:rPr>
              <a:t>Invulling systeemverantwoordelijkheid Rijk</a:t>
            </a:r>
          </a:p>
          <a:p>
            <a:pPr marL="2336800" lvl="1" indent="-2336800">
              <a:buNone/>
            </a:pPr>
            <a:r>
              <a:rPr lang="nl-NL" b="1" dirty="0">
                <a:solidFill>
                  <a:schemeClr val="tx1"/>
                </a:solidFill>
              </a:rPr>
              <a:t>Ontwikkelen / actualiseren beleid</a:t>
            </a:r>
          </a:p>
          <a:p>
            <a:pPr marL="2336800" lvl="1" indent="-2336800">
              <a:buNone/>
            </a:pPr>
            <a:r>
              <a:rPr lang="nl-NL" b="1" dirty="0">
                <a:solidFill>
                  <a:schemeClr val="tx1"/>
                </a:solidFill>
              </a:rPr>
              <a:t>Aansprakelijkheden / juridische aspecten / zorgplicht</a:t>
            </a:r>
          </a:p>
          <a:p>
            <a:pPr marL="2336800" lvl="1" indent="-2336800">
              <a:buNone/>
            </a:pPr>
            <a:endParaRPr lang="nl-NL" b="1" dirty="0">
              <a:solidFill>
                <a:schemeClr val="tx1"/>
              </a:solidFill>
            </a:endParaRPr>
          </a:p>
          <a:p>
            <a:pPr marL="2336800" lvl="1" indent="-2336800">
              <a:buNone/>
            </a:pPr>
            <a:r>
              <a:rPr lang="nl-NL" b="1" dirty="0">
                <a:solidFill>
                  <a:schemeClr val="tx1"/>
                </a:solidFill>
              </a:rPr>
              <a:t>Kennisoverdracht / kennisbeschikbaarheid (Website expertisecentrum)</a:t>
            </a:r>
          </a:p>
          <a:p>
            <a:pPr marL="2336800" lvl="1" indent="-2336800">
              <a:buNone/>
            </a:pPr>
            <a:r>
              <a:rPr lang="nl-NL" b="1" dirty="0">
                <a:solidFill>
                  <a:schemeClr val="tx1"/>
                </a:solidFill>
              </a:rPr>
              <a:t> </a:t>
            </a:r>
            <a:endParaRPr lang="nl-NL" dirty="0">
              <a:solidFill>
                <a:schemeClr val="tx1"/>
              </a:solidFill>
            </a:endParaRPr>
          </a:p>
          <a:p>
            <a:pPr marL="0" lvl="1" indent="0">
              <a:buNone/>
            </a:pPr>
            <a:endParaRPr lang="nl-NL" b="1" dirty="0">
              <a:solidFill>
                <a:schemeClr val="tx1"/>
              </a:solidFill>
            </a:endParaRPr>
          </a:p>
          <a:p>
            <a:pPr marL="0" lvl="1" indent="0">
              <a:buNone/>
            </a:pPr>
            <a:endParaRPr lang="nl-NL" b="1" dirty="0">
              <a:solidFill>
                <a:schemeClr val="tx1"/>
              </a:solidFill>
            </a:endParaRPr>
          </a:p>
          <a:p>
            <a:pPr marL="0" lvl="1" indent="0">
              <a:buNone/>
            </a:pPr>
            <a:endParaRPr lang="nl-NL" b="1" dirty="0">
              <a:solidFill>
                <a:schemeClr val="tx1"/>
              </a:solidFill>
            </a:endParaRPr>
          </a:p>
          <a:p>
            <a:pPr marL="0" lvl="1" indent="0">
              <a:buNone/>
            </a:pPr>
            <a:endParaRPr lang="nl-NL" b="1" dirty="0">
              <a:solidFill>
                <a:schemeClr val="tx1"/>
              </a:solidFill>
            </a:endParaRPr>
          </a:p>
          <a:p>
            <a:pPr marL="0" lvl="1" indent="0">
              <a:buNone/>
            </a:pPr>
            <a:r>
              <a:rPr lang="nl-NL" b="1" dirty="0">
                <a:solidFill>
                  <a:schemeClr val="tx1"/>
                </a:solidFill>
              </a:rPr>
              <a:t>			</a:t>
            </a:r>
            <a:r>
              <a:rPr lang="nl-NL" dirty="0">
                <a:solidFill>
                  <a:schemeClr val="tx1"/>
                </a:solidFill>
              </a:rPr>
              <a:t>-	</a:t>
            </a:r>
          </a:p>
        </p:txBody>
      </p:sp>
    </p:spTree>
    <p:extLst>
      <p:ext uri="{BB962C8B-B14F-4D97-AF65-F5344CB8AC3E}">
        <p14:creationId xmlns:p14="http://schemas.microsoft.com/office/powerpoint/2010/main" val="77551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CA29B7-1635-4E29-B757-B19F65A06E35}"/>
              </a:ext>
            </a:extLst>
          </p:cNvPr>
          <p:cNvSpPr>
            <a:spLocks noGrp="1"/>
          </p:cNvSpPr>
          <p:nvPr>
            <p:ph type="body" sz="quarter" idx="11"/>
          </p:nvPr>
        </p:nvSpPr>
        <p:spPr>
          <a:xfrm>
            <a:off x="3275856" y="3741484"/>
            <a:ext cx="5615940" cy="784860"/>
          </a:xfrm>
        </p:spPr>
        <p:txBody>
          <a:bodyPr/>
          <a:lstStyle/>
          <a:p>
            <a:pPr algn="r"/>
            <a:r>
              <a:rPr lang="nl-NL" sz="3200" dirty="0">
                <a:solidFill>
                  <a:schemeClr val="accent1"/>
                </a:solidFill>
              </a:rPr>
              <a:t>www.expertisecentrumpfas.nl</a:t>
            </a:r>
          </a:p>
        </p:txBody>
      </p:sp>
      <p:sp>
        <p:nvSpPr>
          <p:cNvPr id="4" name="Content Placeholder 1">
            <a:extLst>
              <a:ext uri="{FF2B5EF4-FFF2-40B4-BE49-F238E27FC236}">
                <a16:creationId xmlns:a16="http://schemas.microsoft.com/office/drawing/2014/main" id="{1DBF01EE-F4E6-4DEF-9AB0-FD97D4ACCD07}"/>
              </a:ext>
            </a:extLst>
          </p:cNvPr>
          <p:cNvSpPr txBox="1">
            <a:spLocks/>
          </p:cNvSpPr>
          <p:nvPr/>
        </p:nvSpPr>
        <p:spPr>
          <a:xfrm>
            <a:off x="647700" y="2391388"/>
            <a:ext cx="8475254" cy="1562131"/>
          </a:xfrm>
          <a:prstGeom prst="rect">
            <a:avLst/>
          </a:prstGeom>
        </p:spPr>
        <p:txBody>
          <a:bodyPr>
            <a:normAutofit/>
          </a:bodyPr>
          <a:lstStyle>
            <a:lvl1pPr marL="0" indent="0" algn="l" defTabSz="914400" rtl="0" eaLnBrk="1" latinLnBrk="0" hangingPunct="1">
              <a:lnSpc>
                <a:spcPct val="90000"/>
              </a:lnSpc>
              <a:spcBef>
                <a:spcPts val="600"/>
              </a:spcBef>
              <a:spcAft>
                <a:spcPts val="1200"/>
              </a:spcAft>
              <a:buFont typeface="Arial" panose="020B0604020202020204" pitchFamily="34" charset="0"/>
              <a:buChar char="​"/>
              <a:defRPr sz="1800" kern="1200" baseline="0">
                <a:solidFill>
                  <a:schemeClr val="tx1"/>
                </a:solidFill>
                <a:latin typeface="+mn-lt"/>
                <a:ea typeface="+mn-ea"/>
                <a:cs typeface="+mn-cs"/>
              </a:defRPr>
            </a:lvl1pPr>
            <a:lvl2pPr marL="270000" indent="-2700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600" kern="1200" baseline="0">
                <a:solidFill>
                  <a:schemeClr val="tx1"/>
                </a:solidFill>
                <a:latin typeface="+mn-lt"/>
                <a:ea typeface="+mn-ea"/>
                <a:cs typeface="+mn-cs"/>
              </a:defRPr>
            </a:lvl2pPr>
            <a:lvl3pPr marL="540000" indent="-2700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400" kern="1200" baseline="0">
                <a:solidFill>
                  <a:schemeClr val="tx1"/>
                </a:solidFill>
                <a:latin typeface="+mn-lt"/>
                <a:ea typeface="+mn-ea"/>
                <a:cs typeface="+mn-cs"/>
              </a:defRPr>
            </a:lvl3pPr>
            <a:lvl4pPr marL="810000" indent="-2700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200" kern="1200" baseline="0">
                <a:solidFill>
                  <a:schemeClr val="tx1"/>
                </a:solidFill>
                <a:latin typeface="+mn-lt"/>
                <a:ea typeface="+mn-ea"/>
                <a:cs typeface="+mn-cs"/>
              </a:defRPr>
            </a:lvl4pPr>
            <a:lvl5pPr marL="1080000" indent="-2700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200" kern="1200" baseline="0">
                <a:solidFill>
                  <a:schemeClr val="tx1"/>
                </a:solidFill>
                <a:latin typeface="+mn-lt"/>
                <a:ea typeface="+mn-ea"/>
                <a:cs typeface="+mn-cs"/>
              </a:defRPr>
            </a:lvl5pPr>
            <a:lvl6pPr marL="1350000" indent="-2700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200" kern="1200" baseline="0">
                <a:solidFill>
                  <a:schemeClr val="tx1"/>
                </a:solidFill>
                <a:latin typeface="+mn-lt"/>
                <a:ea typeface="+mn-ea"/>
                <a:cs typeface="+mn-cs"/>
              </a:defRPr>
            </a:lvl6pPr>
            <a:lvl7pPr marL="1620000" indent="-2700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200" kern="1200" baseline="0">
                <a:solidFill>
                  <a:schemeClr val="tx1"/>
                </a:solidFill>
                <a:latin typeface="+mn-lt"/>
                <a:ea typeface="+mn-ea"/>
                <a:cs typeface="+mn-cs"/>
              </a:defRPr>
            </a:lvl7pPr>
            <a:lvl8pPr marL="1890000" indent="-2700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200" kern="1200" baseline="0">
                <a:solidFill>
                  <a:schemeClr val="tx1"/>
                </a:solidFill>
                <a:latin typeface="+mn-lt"/>
                <a:ea typeface="+mn-ea"/>
                <a:cs typeface="+mn-cs"/>
              </a:defRPr>
            </a:lvl8pPr>
            <a:lvl9pPr marL="2160000" indent="-2700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200" kern="1200" baseline="0">
                <a:solidFill>
                  <a:schemeClr val="tx1"/>
                </a:solidFill>
                <a:latin typeface="+mn-lt"/>
                <a:ea typeface="+mn-ea"/>
                <a:cs typeface="+mn-cs"/>
              </a:defRPr>
            </a:lvl9pPr>
          </a:lstStyle>
          <a:p>
            <a:pPr marL="0" lvl="1" indent="0" defTabSz="466618">
              <a:spcBef>
                <a:spcPts val="153"/>
              </a:spcBef>
              <a:spcAft>
                <a:spcPts val="306"/>
              </a:spcAft>
              <a:buNone/>
            </a:pPr>
            <a:endParaRPr lang="en-US" sz="1089" dirty="0">
              <a:solidFill>
                <a:schemeClr val="bg1"/>
              </a:solidFill>
            </a:endParaRPr>
          </a:p>
          <a:p>
            <a:pPr marL="0" lvl="1" indent="0" defTabSz="466618">
              <a:spcBef>
                <a:spcPts val="153"/>
              </a:spcBef>
              <a:spcAft>
                <a:spcPts val="306"/>
              </a:spcAft>
              <a:buNone/>
            </a:pPr>
            <a:r>
              <a:rPr lang="en-US" sz="1089" dirty="0">
                <a:solidFill>
                  <a:schemeClr val="accent1"/>
                </a:solidFill>
              </a:rPr>
              <a:t>ARCADIS		Hans Slenders (hans.slenders@arcadis.com)</a:t>
            </a:r>
            <a:endParaRPr lang="en-US" sz="1089" u="sng" dirty="0">
              <a:solidFill>
                <a:schemeClr val="accent1"/>
              </a:solidFill>
            </a:endParaRPr>
          </a:p>
          <a:p>
            <a:pPr marL="0" lvl="1" indent="0" defTabSz="466618">
              <a:spcBef>
                <a:spcPts val="153"/>
              </a:spcBef>
              <a:spcAft>
                <a:spcPts val="306"/>
              </a:spcAft>
              <a:buNone/>
            </a:pPr>
            <a:r>
              <a:rPr lang="en-US" sz="1089" dirty="0" err="1">
                <a:solidFill>
                  <a:schemeClr val="accent1"/>
                </a:solidFill>
              </a:rPr>
              <a:t>Witteveen</a:t>
            </a:r>
            <a:r>
              <a:rPr lang="en-US" sz="1089" dirty="0">
                <a:solidFill>
                  <a:schemeClr val="accent1"/>
                </a:solidFill>
              </a:rPr>
              <a:t> + Bos	 	Martijn van Houten</a:t>
            </a:r>
            <a:r>
              <a:rPr lang="nl-NL" sz="1089" dirty="0">
                <a:solidFill>
                  <a:schemeClr val="accent1"/>
                </a:solidFill>
              </a:rPr>
              <a:t> (martijn.van.houten@witteveenbos.com)</a:t>
            </a:r>
            <a:endParaRPr lang="en-US" sz="1089" dirty="0">
              <a:solidFill>
                <a:schemeClr val="accent1"/>
              </a:solidFill>
            </a:endParaRPr>
          </a:p>
          <a:p>
            <a:pPr marL="0" lvl="1" indent="0" defTabSz="466618">
              <a:spcBef>
                <a:spcPts val="153"/>
              </a:spcBef>
              <a:spcAft>
                <a:spcPts val="306"/>
              </a:spcAft>
              <a:buNone/>
            </a:pPr>
            <a:r>
              <a:rPr lang="en-US" sz="1089" dirty="0">
                <a:solidFill>
                  <a:schemeClr val="accent1"/>
                </a:solidFill>
              </a:rPr>
              <a:t>TTE			Arne Alphenaar (alphenaar@engineers.nl)</a:t>
            </a:r>
          </a:p>
          <a:p>
            <a:endParaRPr lang="en-US" sz="1225" dirty="0">
              <a:solidFill>
                <a:schemeClr val="bg1"/>
              </a:solidFill>
            </a:endParaRPr>
          </a:p>
        </p:txBody>
      </p:sp>
      <p:sp>
        <p:nvSpPr>
          <p:cNvPr id="10" name="Title 1">
            <a:extLst>
              <a:ext uri="{FF2B5EF4-FFF2-40B4-BE49-F238E27FC236}">
                <a16:creationId xmlns:a16="http://schemas.microsoft.com/office/drawing/2014/main" id="{687C9519-9F5B-415E-9C2B-916647086018}"/>
              </a:ext>
            </a:extLst>
          </p:cNvPr>
          <p:cNvSpPr txBox="1">
            <a:spLocks/>
          </p:cNvSpPr>
          <p:nvPr/>
        </p:nvSpPr>
        <p:spPr>
          <a:xfrm>
            <a:off x="647700" y="1216417"/>
            <a:ext cx="7850189" cy="428625"/>
          </a:xfrm>
          <a:prstGeom prst="rect">
            <a:avLst/>
          </a:prstGeom>
        </p:spPr>
        <p:txBody>
          <a:bodyPr/>
          <a:lstStyle>
            <a:lvl1pPr algn="l" defTabSz="457200" rtl="0" eaLnBrk="1" latinLnBrk="0" hangingPunct="1">
              <a:lnSpc>
                <a:spcPts val="2200"/>
              </a:lnSpc>
              <a:spcBef>
                <a:spcPct val="0"/>
              </a:spcBef>
              <a:buNone/>
              <a:defRPr sz="2200" b="0" kern="1200">
                <a:solidFill>
                  <a:srgbClr val="005D76"/>
                </a:solidFill>
                <a:latin typeface="Segoe UI Semibold" pitchFamily="34" charset="0"/>
                <a:ea typeface="+mj-ea"/>
                <a:cs typeface="Arial" pitchFamily="34" charset="0"/>
              </a:defRPr>
            </a:lvl1pPr>
          </a:lstStyle>
          <a:p>
            <a:r>
              <a:rPr lang="nl-NL" dirty="0"/>
              <a:t>Vragen over deze presentatie?</a:t>
            </a:r>
          </a:p>
        </p:txBody>
      </p:sp>
    </p:spTree>
    <p:extLst>
      <p:ext uri="{BB962C8B-B14F-4D97-AF65-F5344CB8AC3E}">
        <p14:creationId xmlns:p14="http://schemas.microsoft.com/office/powerpoint/2010/main" val="183727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DE70-F42C-4882-A2A2-71AF4495D2CA}"/>
              </a:ext>
            </a:extLst>
          </p:cNvPr>
          <p:cNvSpPr>
            <a:spLocks noGrp="1"/>
          </p:cNvSpPr>
          <p:nvPr>
            <p:ph type="title"/>
          </p:nvPr>
        </p:nvSpPr>
        <p:spPr>
          <a:xfrm>
            <a:off x="645412" y="692146"/>
            <a:ext cx="7850189" cy="428625"/>
          </a:xfrm>
        </p:spPr>
        <p:txBody>
          <a:bodyPr/>
          <a:lstStyle/>
          <a:p>
            <a:r>
              <a:rPr lang="nl-NL" altLang="nl-NL" sz="2400" b="1" dirty="0">
                <a:solidFill>
                  <a:schemeClr val="accent1"/>
                </a:solidFill>
              </a:rPr>
              <a:t>Huidige bodemwetgeving</a:t>
            </a:r>
            <a:endParaRPr lang="nl-NL" dirty="0"/>
          </a:p>
        </p:txBody>
      </p:sp>
      <p:sp>
        <p:nvSpPr>
          <p:cNvPr id="4" name="Text Placeholder 3">
            <a:extLst>
              <a:ext uri="{FF2B5EF4-FFF2-40B4-BE49-F238E27FC236}">
                <a16:creationId xmlns:a16="http://schemas.microsoft.com/office/drawing/2014/main" id="{D9354391-D1B8-42D3-9F6B-8C31FF6CC079}"/>
              </a:ext>
            </a:extLst>
          </p:cNvPr>
          <p:cNvSpPr>
            <a:spLocks noGrp="1"/>
          </p:cNvSpPr>
          <p:nvPr>
            <p:ph type="body" sz="quarter" idx="10"/>
          </p:nvPr>
        </p:nvSpPr>
        <p:spPr>
          <a:xfrm>
            <a:off x="647700" y="1276350"/>
            <a:ext cx="5148435" cy="2941241"/>
          </a:xfrm>
        </p:spPr>
        <p:txBody>
          <a:bodyPr/>
          <a:lstStyle/>
          <a:p>
            <a:pPr marL="0" lvl="1" indent="0" defTabSz="466618">
              <a:lnSpc>
                <a:spcPct val="100000"/>
              </a:lnSpc>
              <a:spcBef>
                <a:spcPts val="153"/>
              </a:spcBef>
              <a:spcAft>
                <a:spcPts val="306"/>
              </a:spcAft>
              <a:buNone/>
            </a:pPr>
            <a:r>
              <a:rPr lang="nl-NL" b="1" dirty="0">
                <a:solidFill>
                  <a:srgbClr val="000000"/>
                </a:solidFill>
              </a:rPr>
              <a:t>Wet bodembescherming = kapstok bodembeheer</a:t>
            </a:r>
          </a:p>
          <a:p>
            <a:pPr marL="0" lvl="1" indent="0" defTabSz="466618">
              <a:lnSpc>
                <a:spcPct val="100000"/>
              </a:lnSpc>
              <a:spcBef>
                <a:spcPts val="153"/>
              </a:spcBef>
              <a:spcAft>
                <a:spcPts val="306"/>
              </a:spcAft>
            </a:pPr>
            <a:endParaRPr lang="nl-NL" dirty="0">
              <a:solidFill>
                <a:srgbClr val="000000"/>
              </a:solidFill>
            </a:endParaRPr>
          </a:p>
          <a:p>
            <a:pPr marL="0" lvl="1" indent="0" defTabSz="466618">
              <a:lnSpc>
                <a:spcPct val="100000"/>
              </a:lnSpc>
              <a:spcBef>
                <a:spcPts val="153"/>
              </a:spcBef>
              <a:spcAft>
                <a:spcPts val="306"/>
              </a:spcAft>
              <a:buNone/>
            </a:pPr>
            <a:r>
              <a:rPr lang="nl-NL" b="1" dirty="0">
                <a:solidFill>
                  <a:srgbClr val="000000"/>
                </a:solidFill>
              </a:rPr>
              <a:t>Saneren</a:t>
            </a:r>
            <a:r>
              <a:rPr lang="nl-NL" dirty="0">
                <a:solidFill>
                  <a:srgbClr val="000000"/>
                </a:solidFill>
              </a:rPr>
              <a:t>		</a:t>
            </a:r>
            <a:r>
              <a:rPr lang="nl-NL" dirty="0">
                <a:solidFill>
                  <a:srgbClr val="000000"/>
                </a:solidFill>
                <a:sym typeface="Symbol" panose="05050102010706020507" pitchFamily="18" charset="2"/>
              </a:rPr>
              <a:t>	</a:t>
            </a:r>
            <a:r>
              <a:rPr lang="nl-NL" b="1" dirty="0">
                <a:solidFill>
                  <a:schemeClr val="accent1"/>
                </a:solidFill>
                <a:sym typeface="Symbol" panose="05050102010706020507" pitchFamily="18" charset="2"/>
              </a:rPr>
              <a:t>C</a:t>
            </a:r>
            <a:r>
              <a:rPr lang="nl-NL" b="1" dirty="0">
                <a:solidFill>
                  <a:schemeClr val="accent1"/>
                </a:solidFill>
              </a:rPr>
              <a:t>irculaire bodemsanering</a:t>
            </a:r>
            <a:br>
              <a:rPr lang="nl-NL" dirty="0">
                <a:solidFill>
                  <a:schemeClr val="accent1"/>
                </a:solidFill>
              </a:rPr>
            </a:br>
            <a:r>
              <a:rPr lang="nl-NL" dirty="0">
                <a:solidFill>
                  <a:srgbClr val="000000"/>
                </a:solidFill>
                <a:sym typeface="Symbol" panose="05050102010706020507" pitchFamily="18" charset="2"/>
              </a:rPr>
              <a:t>				historische en nieuwe gevallen</a:t>
            </a:r>
            <a:endParaRPr lang="nl-NL" dirty="0">
              <a:solidFill>
                <a:srgbClr val="000000"/>
              </a:solidFill>
            </a:endParaRPr>
          </a:p>
          <a:p>
            <a:pPr marL="0" lvl="1" indent="0" defTabSz="466618">
              <a:lnSpc>
                <a:spcPct val="100000"/>
              </a:lnSpc>
              <a:spcBef>
                <a:spcPts val="153"/>
              </a:spcBef>
              <a:spcAft>
                <a:spcPts val="306"/>
              </a:spcAft>
            </a:pPr>
            <a:endParaRPr lang="nl-NL" dirty="0">
              <a:solidFill>
                <a:srgbClr val="000000"/>
              </a:solidFill>
              <a:sym typeface="Symbol" panose="05050102010706020507" pitchFamily="18" charset="2"/>
            </a:endParaRPr>
          </a:p>
          <a:p>
            <a:pPr marL="0" lvl="1" indent="0" defTabSz="466618">
              <a:lnSpc>
                <a:spcPct val="100000"/>
              </a:lnSpc>
              <a:spcBef>
                <a:spcPts val="153"/>
              </a:spcBef>
              <a:spcAft>
                <a:spcPts val="306"/>
              </a:spcAft>
              <a:buNone/>
            </a:pPr>
            <a:r>
              <a:rPr lang="nl-NL" b="1" dirty="0">
                <a:solidFill>
                  <a:srgbClr val="000000"/>
                </a:solidFill>
                <a:sym typeface="Symbol" panose="05050102010706020507" pitchFamily="18" charset="2"/>
              </a:rPr>
              <a:t>Grondverzet	</a:t>
            </a:r>
            <a:r>
              <a:rPr lang="nl-NL" dirty="0">
                <a:solidFill>
                  <a:srgbClr val="000000"/>
                </a:solidFill>
                <a:sym typeface="Symbol" panose="05050102010706020507" pitchFamily="18" charset="2"/>
              </a:rPr>
              <a:t>	</a:t>
            </a:r>
            <a:r>
              <a:rPr lang="nl-NL" b="1" dirty="0">
                <a:solidFill>
                  <a:schemeClr val="accent1"/>
                </a:solidFill>
                <a:sym typeface="Symbol" panose="05050102010706020507" pitchFamily="18" charset="2"/>
              </a:rPr>
              <a:t>Besluit bodemkwaliteit</a:t>
            </a:r>
            <a:br>
              <a:rPr lang="nl-NL" dirty="0">
                <a:solidFill>
                  <a:schemeClr val="accent1"/>
                </a:solidFill>
                <a:sym typeface="Symbol" panose="05050102010706020507" pitchFamily="18" charset="2"/>
              </a:rPr>
            </a:br>
            <a:r>
              <a:rPr lang="nl-NL" dirty="0">
                <a:solidFill>
                  <a:schemeClr val="accent1"/>
                </a:solidFill>
                <a:sym typeface="Symbol" panose="05050102010706020507" pitchFamily="18" charset="2"/>
              </a:rPr>
              <a:t>				</a:t>
            </a:r>
            <a:r>
              <a:rPr lang="nl-NL" dirty="0">
                <a:solidFill>
                  <a:srgbClr val="000000"/>
                </a:solidFill>
                <a:sym typeface="Symbol" panose="05050102010706020507" pitchFamily="18" charset="2"/>
              </a:rPr>
              <a:t>Grondwerken, bouwrijp maken,</a:t>
            </a:r>
            <a:br>
              <a:rPr lang="nl-NL" dirty="0">
                <a:solidFill>
                  <a:srgbClr val="000000"/>
                </a:solidFill>
                <a:sym typeface="Symbol" panose="05050102010706020507" pitchFamily="18" charset="2"/>
              </a:rPr>
            </a:br>
            <a:r>
              <a:rPr lang="nl-NL" dirty="0">
                <a:solidFill>
                  <a:srgbClr val="000000"/>
                </a:solidFill>
                <a:sym typeface="Symbol" panose="05050102010706020507" pitchFamily="18" charset="2"/>
              </a:rPr>
              <a:t>				ophogen, e.d.</a:t>
            </a:r>
          </a:p>
          <a:p>
            <a:pPr marL="0" lvl="1" indent="0" defTabSz="466618">
              <a:lnSpc>
                <a:spcPct val="100000"/>
              </a:lnSpc>
              <a:spcBef>
                <a:spcPts val="153"/>
              </a:spcBef>
              <a:spcAft>
                <a:spcPts val="306"/>
              </a:spcAft>
            </a:pPr>
            <a:endParaRPr lang="nl-NL" dirty="0">
              <a:solidFill>
                <a:srgbClr val="000000"/>
              </a:solidFill>
              <a:sym typeface="Symbol" panose="05050102010706020507" pitchFamily="18" charset="2"/>
            </a:endParaRPr>
          </a:p>
          <a:p>
            <a:pPr marL="0" lvl="1" indent="0" defTabSz="466618">
              <a:lnSpc>
                <a:spcPct val="100000"/>
              </a:lnSpc>
              <a:spcBef>
                <a:spcPts val="153"/>
              </a:spcBef>
              <a:spcAft>
                <a:spcPts val="306"/>
              </a:spcAft>
              <a:buNone/>
            </a:pPr>
            <a:r>
              <a:rPr lang="nl-NL" dirty="0">
                <a:solidFill>
                  <a:srgbClr val="000000"/>
                </a:solidFill>
                <a:sym typeface="Symbol" panose="05050102010706020507" pitchFamily="18" charset="2"/>
              </a:rPr>
              <a:t>				</a:t>
            </a:r>
            <a:r>
              <a:rPr lang="nl-NL" b="1" dirty="0">
                <a:solidFill>
                  <a:schemeClr val="accent1"/>
                </a:solidFill>
                <a:sym typeface="Symbol" panose="05050102010706020507" pitchFamily="18" charset="2"/>
              </a:rPr>
              <a:t>Huidig Instrumentarium voldoet,</a:t>
            </a:r>
            <a:br>
              <a:rPr lang="nl-NL" dirty="0">
                <a:solidFill>
                  <a:srgbClr val="000000"/>
                </a:solidFill>
                <a:sym typeface="Symbol" panose="05050102010706020507" pitchFamily="18" charset="2"/>
              </a:rPr>
            </a:br>
            <a:r>
              <a:rPr lang="nl-NL" dirty="0">
                <a:solidFill>
                  <a:srgbClr val="000000"/>
                </a:solidFill>
                <a:sym typeface="Symbol" panose="05050102010706020507" pitchFamily="18" charset="2"/>
              </a:rPr>
              <a:t>				We moeten er alleen anders mee</a:t>
            </a:r>
            <a:br>
              <a:rPr lang="nl-NL" dirty="0">
                <a:solidFill>
                  <a:srgbClr val="000000"/>
                </a:solidFill>
                <a:sym typeface="Symbol" panose="05050102010706020507" pitchFamily="18" charset="2"/>
              </a:rPr>
            </a:br>
            <a:r>
              <a:rPr lang="nl-NL" dirty="0">
                <a:solidFill>
                  <a:srgbClr val="000000"/>
                </a:solidFill>
                <a:sym typeface="Symbol" panose="05050102010706020507" pitchFamily="18" charset="2"/>
              </a:rPr>
              <a:t>				leren werken</a:t>
            </a:r>
          </a:p>
          <a:p>
            <a:pPr marL="171450" lvl="1" indent="-171450" defTabSz="466618">
              <a:lnSpc>
                <a:spcPct val="100000"/>
              </a:lnSpc>
              <a:spcBef>
                <a:spcPts val="153"/>
              </a:spcBef>
              <a:spcAft>
                <a:spcPts val="306"/>
              </a:spcAft>
            </a:pPr>
            <a:endParaRPr lang="nl-NL" sz="1100" dirty="0">
              <a:solidFill>
                <a:srgbClr val="000000"/>
              </a:solidFill>
              <a:sym typeface="Symbol" panose="05050102010706020507" pitchFamily="18" charset="2"/>
            </a:endParaRPr>
          </a:p>
          <a:p>
            <a:pPr marL="171450" lvl="1" indent="-171450" defTabSz="466618">
              <a:lnSpc>
                <a:spcPct val="100000"/>
              </a:lnSpc>
              <a:spcBef>
                <a:spcPts val="153"/>
              </a:spcBef>
              <a:spcAft>
                <a:spcPts val="306"/>
              </a:spcAft>
            </a:pPr>
            <a:endParaRPr lang="nl-NL" sz="1100" dirty="0">
              <a:solidFill>
                <a:srgbClr val="000000"/>
              </a:solidFill>
            </a:endParaRPr>
          </a:p>
          <a:p>
            <a:pPr marL="171450" lvl="1" indent="-171450" defTabSz="466618">
              <a:lnSpc>
                <a:spcPct val="100000"/>
              </a:lnSpc>
              <a:spcBef>
                <a:spcPts val="153"/>
              </a:spcBef>
              <a:spcAft>
                <a:spcPts val="306"/>
              </a:spcAft>
            </a:pPr>
            <a:endParaRPr lang="nl-NL" sz="1100" dirty="0">
              <a:solidFill>
                <a:srgbClr val="000000"/>
              </a:solidFill>
            </a:endParaRPr>
          </a:p>
          <a:p>
            <a:pPr marL="0" indent="0">
              <a:buNone/>
            </a:pPr>
            <a:endParaRPr lang="nl-NL" dirty="0"/>
          </a:p>
        </p:txBody>
      </p:sp>
      <p:pic>
        <p:nvPicPr>
          <p:cNvPr id="5" name="Afbeelding 4">
            <a:extLst>
              <a:ext uri="{FF2B5EF4-FFF2-40B4-BE49-F238E27FC236}">
                <a16:creationId xmlns:a16="http://schemas.microsoft.com/office/drawing/2014/main" id="{203A4C72-FC55-49F1-A063-3F3C2BFDD77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868144" y="411510"/>
            <a:ext cx="3168352" cy="3776136"/>
          </a:xfrm>
          <a:prstGeom prst="rect">
            <a:avLst/>
          </a:prstGeom>
          <a:solidFill>
            <a:srgbClr val="FFFFFF"/>
          </a:solidFill>
          <a:ln>
            <a:solidFill>
              <a:schemeClr val="accent1"/>
            </a:solidFill>
          </a:ln>
        </p:spPr>
      </p:pic>
      <p:cxnSp>
        <p:nvCxnSpPr>
          <p:cNvPr id="7" name="Rechte verbindingslijn 6">
            <a:extLst>
              <a:ext uri="{FF2B5EF4-FFF2-40B4-BE49-F238E27FC236}">
                <a16:creationId xmlns:a16="http://schemas.microsoft.com/office/drawing/2014/main" id="{63CCF3BF-91CA-46F6-B250-3FAB14EBF4FB}"/>
              </a:ext>
            </a:extLst>
          </p:cNvPr>
          <p:cNvCxnSpPr/>
          <p:nvPr/>
        </p:nvCxnSpPr>
        <p:spPr>
          <a:xfrm>
            <a:off x="647700" y="3723878"/>
            <a:ext cx="428434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898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DE70-F42C-4882-A2A2-71AF4495D2CA}"/>
              </a:ext>
            </a:extLst>
          </p:cNvPr>
          <p:cNvSpPr>
            <a:spLocks noGrp="1"/>
          </p:cNvSpPr>
          <p:nvPr>
            <p:ph type="title"/>
          </p:nvPr>
        </p:nvSpPr>
        <p:spPr>
          <a:xfrm>
            <a:off x="645412" y="692146"/>
            <a:ext cx="7850189" cy="428625"/>
          </a:xfrm>
        </p:spPr>
        <p:txBody>
          <a:bodyPr/>
          <a:lstStyle/>
          <a:p>
            <a:r>
              <a:rPr lang="nl-NL" altLang="nl-NL" sz="2400" b="1" dirty="0">
                <a:solidFill>
                  <a:schemeClr val="accent1"/>
                </a:solidFill>
              </a:rPr>
              <a:t>Kaders voor PFAS (en overige opkomende stoffen)</a:t>
            </a:r>
            <a:endParaRPr lang="nl-NL" dirty="0"/>
          </a:p>
        </p:txBody>
      </p:sp>
      <p:sp>
        <p:nvSpPr>
          <p:cNvPr id="4" name="Text Placeholder 3">
            <a:extLst>
              <a:ext uri="{FF2B5EF4-FFF2-40B4-BE49-F238E27FC236}">
                <a16:creationId xmlns:a16="http://schemas.microsoft.com/office/drawing/2014/main" id="{D9354391-D1B8-42D3-9F6B-8C31FF6CC079}"/>
              </a:ext>
            </a:extLst>
          </p:cNvPr>
          <p:cNvSpPr>
            <a:spLocks noGrp="1"/>
          </p:cNvSpPr>
          <p:nvPr>
            <p:ph type="body" sz="quarter" idx="10"/>
          </p:nvPr>
        </p:nvSpPr>
        <p:spPr>
          <a:xfrm>
            <a:off x="647699" y="1276350"/>
            <a:ext cx="8496301" cy="2941241"/>
          </a:xfrm>
        </p:spPr>
        <p:txBody>
          <a:bodyPr/>
          <a:lstStyle/>
          <a:p>
            <a:pPr marL="0" lvl="1" indent="0" defTabSz="485775">
              <a:lnSpc>
                <a:spcPct val="100000"/>
              </a:lnSpc>
              <a:spcBef>
                <a:spcPts val="153"/>
              </a:spcBef>
              <a:spcAft>
                <a:spcPts val="306"/>
              </a:spcAft>
              <a:buNone/>
            </a:pPr>
            <a:r>
              <a:rPr lang="nl-NL" b="1" dirty="0">
                <a:solidFill>
                  <a:srgbClr val="000000"/>
                </a:solidFill>
                <a:sym typeface="Symbol" panose="05050102010706020507" pitchFamily="18" charset="2"/>
              </a:rPr>
              <a:t>Zorgplicht</a:t>
            </a:r>
            <a:r>
              <a:rPr lang="nl-NL" dirty="0">
                <a:solidFill>
                  <a:srgbClr val="000000"/>
                </a:solidFill>
                <a:sym typeface="Symbol" panose="05050102010706020507" pitchFamily="18" charset="2"/>
              </a:rPr>
              <a:t> is </a:t>
            </a:r>
            <a:r>
              <a:rPr lang="nl-NL" b="1" dirty="0">
                <a:solidFill>
                  <a:srgbClr val="000000"/>
                </a:solidFill>
                <a:sym typeface="Symbol" panose="05050102010706020507" pitchFamily="18" charset="2"/>
              </a:rPr>
              <a:t>leidend principe</a:t>
            </a:r>
            <a:r>
              <a:rPr lang="nl-NL" dirty="0">
                <a:solidFill>
                  <a:srgbClr val="000000"/>
                </a:solidFill>
                <a:sym typeface="Symbol" panose="05050102010706020507" pitchFamily="18" charset="2"/>
              </a:rPr>
              <a:t>			Weten = handelen</a:t>
            </a:r>
          </a:p>
          <a:p>
            <a:pPr marL="171450" lvl="1" indent="-171450" defTabSz="485775">
              <a:lnSpc>
                <a:spcPct val="100000"/>
              </a:lnSpc>
              <a:spcBef>
                <a:spcPts val="153"/>
              </a:spcBef>
              <a:spcAft>
                <a:spcPts val="306"/>
              </a:spcAft>
            </a:pPr>
            <a:endParaRPr lang="nl-NL" dirty="0">
              <a:solidFill>
                <a:srgbClr val="000000"/>
              </a:solidFill>
              <a:sym typeface="Symbol" panose="05050102010706020507" pitchFamily="18" charset="2"/>
            </a:endParaRPr>
          </a:p>
          <a:p>
            <a:pPr marL="0" lvl="1" indent="0" defTabSz="485775">
              <a:lnSpc>
                <a:spcPct val="100000"/>
              </a:lnSpc>
              <a:spcBef>
                <a:spcPts val="153"/>
              </a:spcBef>
              <a:spcAft>
                <a:spcPts val="306"/>
              </a:spcAft>
              <a:buNone/>
            </a:pPr>
            <a:r>
              <a:rPr lang="nl-NL" b="1" dirty="0">
                <a:solidFill>
                  <a:srgbClr val="000000"/>
                </a:solidFill>
                <a:sym typeface="Symbol" panose="05050102010706020507" pitchFamily="18" charset="2"/>
              </a:rPr>
              <a:t>Geen landelijke normstelling		</a:t>
            </a:r>
            <a:r>
              <a:rPr lang="nl-NL" dirty="0">
                <a:solidFill>
                  <a:srgbClr val="000000"/>
                </a:solidFill>
                <a:sym typeface="Symbol" panose="05050102010706020507" pitchFamily="18" charset="2"/>
              </a:rPr>
              <a:t> </a:t>
            </a:r>
            <a:r>
              <a:rPr lang="nl-NL" b="1" dirty="0">
                <a:solidFill>
                  <a:srgbClr val="000000"/>
                </a:solidFill>
                <a:sym typeface="Symbol" panose="05050102010706020507" pitchFamily="18" charset="2"/>
              </a:rPr>
              <a:t>	</a:t>
            </a:r>
            <a:r>
              <a:rPr lang="nl-NL" dirty="0">
                <a:solidFill>
                  <a:srgbClr val="000000"/>
                </a:solidFill>
                <a:sym typeface="Symbol" panose="05050102010706020507" pitchFamily="18" charset="2"/>
              </a:rPr>
              <a:t>Tot op heden beperkte ervaring</a:t>
            </a:r>
            <a:br>
              <a:rPr lang="nl-NL" dirty="0">
                <a:solidFill>
                  <a:srgbClr val="000000"/>
                </a:solidFill>
                <a:sym typeface="Symbol" panose="05050102010706020507" pitchFamily="18" charset="2"/>
              </a:rPr>
            </a:br>
            <a:r>
              <a:rPr lang="nl-NL" dirty="0">
                <a:solidFill>
                  <a:srgbClr val="000000"/>
                </a:solidFill>
                <a:sym typeface="Symbol" panose="05050102010706020507" pitchFamily="18" charset="2"/>
              </a:rPr>
              <a:t>								(beleidsmatig en juridisch)</a:t>
            </a:r>
          </a:p>
          <a:p>
            <a:pPr marL="171450" lvl="1" indent="-171450" defTabSz="485775">
              <a:lnSpc>
                <a:spcPct val="100000"/>
              </a:lnSpc>
              <a:spcBef>
                <a:spcPts val="153"/>
              </a:spcBef>
              <a:spcAft>
                <a:spcPts val="306"/>
              </a:spcAft>
            </a:pPr>
            <a:endParaRPr lang="nl-NL" b="1" dirty="0">
              <a:solidFill>
                <a:srgbClr val="000000"/>
              </a:solidFill>
              <a:sym typeface="Symbol" panose="05050102010706020507" pitchFamily="18" charset="2"/>
            </a:endParaRPr>
          </a:p>
          <a:p>
            <a:pPr marL="0" lvl="1" indent="0" defTabSz="485775">
              <a:lnSpc>
                <a:spcPct val="100000"/>
              </a:lnSpc>
              <a:spcBef>
                <a:spcPts val="153"/>
              </a:spcBef>
              <a:spcAft>
                <a:spcPts val="306"/>
              </a:spcAft>
              <a:buNone/>
            </a:pPr>
            <a:r>
              <a:rPr lang="nl-NL" b="1" dirty="0">
                <a:solidFill>
                  <a:srgbClr val="000000"/>
                </a:solidFill>
                <a:sym typeface="Symbol" panose="05050102010706020507" pitchFamily="18" charset="2"/>
              </a:rPr>
              <a:t>Richtlijn niet genormeerde stoffen	</a:t>
            </a:r>
            <a:r>
              <a:rPr lang="nl-NL" dirty="0">
                <a:solidFill>
                  <a:srgbClr val="000000"/>
                </a:solidFill>
                <a:sym typeface="Symbol" panose="05050102010706020507" pitchFamily="18" charset="2"/>
              </a:rPr>
              <a:t>	Afleiden </a:t>
            </a:r>
            <a:r>
              <a:rPr lang="nl-NL" dirty="0">
                <a:solidFill>
                  <a:srgbClr val="000000"/>
                </a:solidFill>
              </a:rPr>
              <a:t>gebied specifieke normen door BG</a:t>
            </a:r>
          </a:p>
          <a:p>
            <a:pPr marL="0" lvl="1" indent="0" defTabSz="485775">
              <a:lnSpc>
                <a:spcPct val="100000"/>
              </a:lnSpc>
              <a:spcBef>
                <a:spcPts val="153"/>
              </a:spcBef>
              <a:spcAft>
                <a:spcPts val="306"/>
              </a:spcAft>
              <a:buNone/>
            </a:pPr>
            <a:endParaRPr lang="nl-NL" dirty="0">
              <a:solidFill>
                <a:srgbClr val="000000"/>
              </a:solidFill>
            </a:endParaRPr>
          </a:p>
          <a:p>
            <a:pPr marL="0" lvl="2" indent="0" defTabSz="3763963">
              <a:lnSpc>
                <a:spcPct val="100000"/>
              </a:lnSpc>
              <a:spcBef>
                <a:spcPts val="153"/>
              </a:spcBef>
              <a:spcAft>
                <a:spcPts val="306"/>
              </a:spcAft>
              <a:buNone/>
              <a:tabLst>
                <a:tab pos="1887538" algn="l"/>
                <a:tab pos="3408363" algn="l"/>
                <a:tab pos="3859213" algn="l"/>
              </a:tabLst>
            </a:pPr>
            <a:r>
              <a:rPr lang="nl-NL" dirty="0">
                <a:solidFill>
                  <a:srgbClr val="000000"/>
                </a:solidFill>
              </a:rPr>
              <a:t>	</a:t>
            </a:r>
            <a:r>
              <a:rPr lang="nl-NL" b="1" dirty="0">
                <a:solidFill>
                  <a:schemeClr val="accent1"/>
                </a:solidFill>
              </a:rPr>
              <a:t>Saneren:	</a:t>
            </a:r>
            <a:r>
              <a:rPr lang="nl-NL" dirty="0">
                <a:solidFill>
                  <a:srgbClr val="000000"/>
                </a:solidFill>
                <a:sym typeface="Symbol" panose="05050102010706020507" pitchFamily="18" charset="2"/>
              </a:rPr>
              <a:t>	</a:t>
            </a:r>
            <a:r>
              <a:rPr lang="nl-NL" dirty="0">
                <a:solidFill>
                  <a:srgbClr val="000000"/>
                </a:solidFill>
              </a:rPr>
              <a:t>Ad-hoc interventiewaarden voor saneren</a:t>
            </a:r>
          </a:p>
          <a:p>
            <a:pPr marL="0" lvl="2" indent="0" defTabSz="3763963">
              <a:lnSpc>
                <a:spcPct val="100000"/>
              </a:lnSpc>
              <a:spcBef>
                <a:spcPts val="153"/>
              </a:spcBef>
              <a:spcAft>
                <a:spcPts val="306"/>
              </a:spcAft>
              <a:buNone/>
              <a:tabLst>
                <a:tab pos="1887538" algn="l"/>
                <a:tab pos="3408363" algn="l"/>
                <a:tab pos="3859213" algn="l"/>
              </a:tabLst>
            </a:pPr>
            <a:r>
              <a:rPr lang="nl-NL" dirty="0">
                <a:solidFill>
                  <a:srgbClr val="000000"/>
                </a:solidFill>
              </a:rPr>
              <a:t>				</a:t>
            </a:r>
            <a:r>
              <a:rPr lang="nl-NL" b="1" dirty="0">
                <a:solidFill>
                  <a:schemeClr val="accent1"/>
                </a:solidFill>
              </a:rPr>
              <a:t>Grondverzet:</a:t>
            </a:r>
            <a:r>
              <a:rPr lang="nl-NL" b="1" dirty="0">
                <a:solidFill>
                  <a:srgbClr val="000000"/>
                </a:solidFill>
                <a:sym typeface="Symbol" panose="05050102010706020507" pitchFamily="18" charset="2"/>
              </a:rPr>
              <a:t>	</a:t>
            </a:r>
            <a:r>
              <a:rPr lang="nl-NL" dirty="0">
                <a:solidFill>
                  <a:srgbClr val="000000"/>
                </a:solidFill>
                <a:sym typeface="Symbol" panose="05050102010706020507" pitchFamily="18" charset="2"/>
              </a:rPr>
              <a:t>	</a:t>
            </a:r>
            <a:r>
              <a:rPr lang="nl-NL" dirty="0">
                <a:solidFill>
                  <a:srgbClr val="000000"/>
                </a:solidFill>
              </a:rPr>
              <a:t>Functie afhankelijke normwaarden of lokaal			maximale waarden bij grondverzet</a:t>
            </a:r>
          </a:p>
          <a:p>
            <a:pPr marL="0" indent="0">
              <a:buNone/>
            </a:pPr>
            <a:endParaRPr lang="nl-NL" dirty="0"/>
          </a:p>
        </p:txBody>
      </p:sp>
    </p:spTree>
    <p:extLst>
      <p:ext uri="{BB962C8B-B14F-4D97-AF65-F5344CB8AC3E}">
        <p14:creationId xmlns:p14="http://schemas.microsoft.com/office/powerpoint/2010/main" val="88240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DE70-F42C-4882-A2A2-71AF4495D2CA}"/>
              </a:ext>
            </a:extLst>
          </p:cNvPr>
          <p:cNvSpPr>
            <a:spLocks noGrp="1"/>
          </p:cNvSpPr>
          <p:nvPr>
            <p:ph type="title"/>
          </p:nvPr>
        </p:nvSpPr>
        <p:spPr>
          <a:xfrm>
            <a:off x="645412" y="692146"/>
            <a:ext cx="7850189" cy="428625"/>
          </a:xfrm>
        </p:spPr>
        <p:txBody>
          <a:bodyPr/>
          <a:lstStyle/>
          <a:p>
            <a:r>
              <a:rPr lang="nl-NL" altLang="nl-NL" sz="2400" b="1" dirty="0">
                <a:solidFill>
                  <a:schemeClr val="accent1"/>
                </a:solidFill>
              </a:rPr>
              <a:t>Onderscheid aanpak 2 sporen</a:t>
            </a:r>
            <a:endParaRPr lang="nl-NL" dirty="0"/>
          </a:p>
        </p:txBody>
      </p:sp>
      <p:sp>
        <p:nvSpPr>
          <p:cNvPr id="4" name="Text Placeholder 3">
            <a:extLst>
              <a:ext uri="{FF2B5EF4-FFF2-40B4-BE49-F238E27FC236}">
                <a16:creationId xmlns:a16="http://schemas.microsoft.com/office/drawing/2014/main" id="{D9354391-D1B8-42D3-9F6B-8C31FF6CC079}"/>
              </a:ext>
            </a:extLst>
          </p:cNvPr>
          <p:cNvSpPr>
            <a:spLocks noGrp="1"/>
          </p:cNvSpPr>
          <p:nvPr>
            <p:ph type="body" sz="quarter" idx="10"/>
          </p:nvPr>
        </p:nvSpPr>
        <p:spPr>
          <a:xfrm>
            <a:off x="645412" y="1278815"/>
            <a:ext cx="8498588" cy="2941241"/>
          </a:xfrm>
        </p:spPr>
        <p:txBody>
          <a:bodyPr/>
          <a:lstStyle/>
          <a:p>
            <a:pPr marL="0" lvl="1" indent="0" defTabSz="377825">
              <a:lnSpc>
                <a:spcPct val="100000"/>
              </a:lnSpc>
              <a:spcBef>
                <a:spcPts val="153"/>
              </a:spcBef>
              <a:spcAft>
                <a:spcPts val="306"/>
              </a:spcAft>
              <a:buNone/>
            </a:pPr>
            <a:r>
              <a:rPr lang="nl-NL" b="1" dirty="0">
                <a:solidFill>
                  <a:srgbClr val="000000"/>
                </a:solidFill>
              </a:rPr>
              <a:t>Ad-hoc	</a:t>
            </a:r>
            <a:r>
              <a:rPr lang="nl-NL" dirty="0">
                <a:solidFill>
                  <a:srgbClr val="000000"/>
                </a:solidFill>
                <a:sym typeface="Symbol" panose="05050102010706020507" pitchFamily="18" charset="2"/>
              </a:rPr>
              <a:t>			Voorkomen of wegnemen </a:t>
            </a:r>
            <a:r>
              <a:rPr lang="nl-NL" dirty="0">
                <a:solidFill>
                  <a:srgbClr val="000000"/>
                </a:solidFill>
              </a:rPr>
              <a:t>stagnatie bij regulier werk en ontwikkelingen</a:t>
            </a:r>
          </a:p>
          <a:p>
            <a:pPr marL="0" lvl="1" indent="0" defTabSz="377825">
              <a:lnSpc>
                <a:spcPct val="100000"/>
              </a:lnSpc>
              <a:spcBef>
                <a:spcPts val="153"/>
              </a:spcBef>
              <a:spcAft>
                <a:spcPts val="306"/>
              </a:spcAft>
              <a:buNone/>
            </a:pPr>
            <a:r>
              <a:rPr lang="nl-NL" b="1" dirty="0">
                <a:solidFill>
                  <a:srgbClr val="000000"/>
                </a:solidFill>
              </a:rPr>
              <a:t>Integraal beleid</a:t>
            </a:r>
            <a:r>
              <a:rPr lang="nl-NL" dirty="0">
                <a:solidFill>
                  <a:srgbClr val="000000"/>
                </a:solidFill>
                <a:sym typeface="Symbol" panose="05050102010706020507" pitchFamily="18" charset="2"/>
              </a:rPr>
              <a:t>		B</a:t>
            </a:r>
            <a:r>
              <a:rPr lang="nl-NL" dirty="0">
                <a:solidFill>
                  <a:srgbClr val="000000"/>
                </a:solidFill>
              </a:rPr>
              <a:t>ij de regionale situatie aansluitend s</a:t>
            </a:r>
            <a:r>
              <a:rPr lang="nl-NL" dirty="0">
                <a:solidFill>
                  <a:srgbClr val="000000"/>
                </a:solidFill>
                <a:sym typeface="Symbol" panose="05050102010706020507" pitchFamily="18" charset="2"/>
              </a:rPr>
              <a:t>amenhangend nor</a:t>
            </a:r>
            <a:r>
              <a:rPr lang="nl-NL" dirty="0">
                <a:solidFill>
                  <a:srgbClr val="000000"/>
                </a:solidFill>
              </a:rPr>
              <a:t>menstelsel</a:t>
            </a:r>
            <a:endParaRPr lang="nl-NL" dirty="0"/>
          </a:p>
          <a:p>
            <a:pPr marL="0" indent="0">
              <a:buNone/>
            </a:pPr>
            <a:endParaRPr lang="nl-NL" dirty="0"/>
          </a:p>
        </p:txBody>
      </p:sp>
      <p:pic>
        <p:nvPicPr>
          <p:cNvPr id="6" name="Afbeelding 5">
            <a:extLst>
              <a:ext uri="{FF2B5EF4-FFF2-40B4-BE49-F238E27FC236}">
                <a16:creationId xmlns:a16="http://schemas.microsoft.com/office/drawing/2014/main" id="{EBA7B675-46A0-493C-BFA0-8266E7090109}"/>
              </a:ext>
            </a:extLst>
          </p:cNvPr>
          <p:cNvPicPr>
            <a:picLocks noChangeAspect="1"/>
          </p:cNvPicPr>
          <p:nvPr/>
        </p:nvPicPr>
        <p:blipFill>
          <a:blip r:embed="rId3"/>
          <a:stretch>
            <a:fillRect/>
          </a:stretch>
        </p:blipFill>
        <p:spPr>
          <a:xfrm>
            <a:off x="644517" y="2143720"/>
            <a:ext cx="7323838" cy="1796182"/>
          </a:xfrm>
          <a:prstGeom prst="rect">
            <a:avLst/>
          </a:prstGeom>
          <a:ln>
            <a:solidFill>
              <a:schemeClr val="accent3"/>
            </a:solidFill>
          </a:ln>
        </p:spPr>
      </p:pic>
      <p:sp>
        <p:nvSpPr>
          <p:cNvPr id="11" name="Text Placeholder 3">
            <a:extLst>
              <a:ext uri="{FF2B5EF4-FFF2-40B4-BE49-F238E27FC236}">
                <a16:creationId xmlns:a16="http://schemas.microsoft.com/office/drawing/2014/main" id="{A05FA774-E46B-44FE-A039-1DCE61F06573}"/>
              </a:ext>
            </a:extLst>
          </p:cNvPr>
          <p:cNvSpPr txBox="1">
            <a:spLocks/>
          </p:cNvSpPr>
          <p:nvPr/>
        </p:nvSpPr>
        <p:spPr>
          <a:xfrm>
            <a:off x="647700" y="4007679"/>
            <a:ext cx="3785987" cy="1012343"/>
          </a:xfrm>
          <a:prstGeom prst="rect">
            <a:avLst/>
          </a:prstGeom>
        </p:spPr>
        <p:txBody>
          <a:bodyPr vert="horz" lIns="0" tIns="0" rIns="0" bIns="0" numCol="2" rtlCol="0">
            <a:noAutofit/>
          </a:bodyPr>
          <a:lstStyle>
            <a:lvl1pPr marL="230400" indent="-230400" algn="l" defTabSz="457200" rtl="0" eaLnBrk="1" latinLnBrk="0" hangingPunct="1">
              <a:lnSpc>
                <a:spcPct val="150000"/>
              </a:lnSpc>
              <a:spcBef>
                <a:spcPts val="0"/>
              </a:spcBef>
              <a:buFont typeface="Segoe UI Semibold" pitchFamily="34" charset="0"/>
              <a:buChar char="˗"/>
              <a:defRPr lang="nl-NL" sz="1600" kern="1200">
                <a:solidFill>
                  <a:srgbClr val="184350"/>
                </a:solidFill>
                <a:latin typeface="Segoe UI" pitchFamily="34" charset="0"/>
                <a:ea typeface="Segoe UI" pitchFamily="34" charset="0"/>
                <a:cs typeface="Segoe UI" pitchFamily="34" charset="0"/>
              </a:defRPr>
            </a:lvl1pPr>
            <a:lvl2pPr marL="576900" indent="-342900" algn="l" defTabSz="457200" rtl="0" eaLnBrk="1" latinLnBrk="0" hangingPunct="1">
              <a:lnSpc>
                <a:spcPct val="150000"/>
              </a:lnSpc>
              <a:spcBef>
                <a:spcPts val="0"/>
              </a:spcBef>
              <a:buFont typeface="Segoe UI Semibold" pitchFamily="34" charset="0"/>
              <a:buChar char="·"/>
              <a:defRPr lang="nl-NL" sz="1600" kern="1200">
                <a:solidFill>
                  <a:srgbClr val="184350"/>
                </a:solidFill>
                <a:latin typeface="Segoe UI" pitchFamily="34" charset="0"/>
                <a:ea typeface="Segoe UI" pitchFamily="34" charset="0"/>
                <a:cs typeface="Segoe UI" pitchFamily="34" charset="0"/>
              </a:defRPr>
            </a:lvl2pPr>
            <a:lvl3pPr marL="709200" indent="-230400" algn="l" defTabSz="457200" rtl="0" eaLnBrk="1" latinLnBrk="0" hangingPunct="1">
              <a:lnSpc>
                <a:spcPct val="150000"/>
              </a:lnSpc>
              <a:spcBef>
                <a:spcPts val="0"/>
              </a:spcBef>
              <a:buFont typeface="Segoe UI Semibold" pitchFamily="34" charset="0"/>
              <a:buChar char="˗"/>
              <a:defRPr lang="nl-NL" sz="1600" kern="1200">
                <a:solidFill>
                  <a:srgbClr val="184350"/>
                </a:solidFill>
                <a:latin typeface="Segoe UI" pitchFamily="34" charset="0"/>
                <a:ea typeface="Segoe UI" pitchFamily="34" charset="0"/>
                <a:cs typeface="Segoe UI" pitchFamily="34" charset="0"/>
              </a:defRPr>
            </a:lvl3pPr>
            <a:lvl4pPr marL="701675" indent="-228600" algn="l" defTabSz="457200" rtl="0" eaLnBrk="1" latinLnBrk="0" hangingPunct="1">
              <a:lnSpc>
                <a:spcPct val="150000"/>
              </a:lnSpc>
              <a:spcBef>
                <a:spcPts val="0"/>
              </a:spcBef>
              <a:buFont typeface="Segoe UI Semibold" pitchFamily="34" charset="0"/>
              <a:buChar char="˗"/>
              <a:defRPr lang="nl-NL" sz="1600" kern="1200" dirty="0" smtClean="0">
                <a:solidFill>
                  <a:srgbClr val="184350"/>
                </a:solidFill>
                <a:latin typeface="Segoe UI" pitchFamily="34" charset="0"/>
                <a:ea typeface="Segoe UI" pitchFamily="34" charset="0"/>
                <a:cs typeface="Segoe UI" pitchFamily="34" charset="0"/>
              </a:defRPr>
            </a:lvl4pPr>
            <a:lvl5pPr marL="708025" indent="-234950" algn="l" defTabSz="457200" rtl="0" eaLnBrk="1" latinLnBrk="0" hangingPunct="1">
              <a:lnSpc>
                <a:spcPct val="150000"/>
              </a:lnSpc>
              <a:spcBef>
                <a:spcPts val="0"/>
              </a:spcBef>
              <a:buFont typeface="Segoe UI Semibold" pitchFamily="34" charset="0"/>
              <a:buChar char="˗"/>
              <a:defRPr lang="en-GB" sz="1600" kern="1200" dirty="0">
                <a:solidFill>
                  <a:srgbClr val="184350"/>
                </a:solidFill>
                <a:latin typeface="Segoe UI" pitchFamily="34" charset="0"/>
                <a:ea typeface="Segoe UI" pitchFamily="34" charset="0"/>
                <a:cs typeface="Segoe UI"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lvl="1" indent="-228600" defTabSz="466618">
              <a:lnSpc>
                <a:spcPct val="100000"/>
              </a:lnSpc>
              <a:spcBef>
                <a:spcPts val="153"/>
              </a:spcBef>
              <a:spcAft>
                <a:spcPts val="306"/>
              </a:spcAft>
              <a:buFont typeface="+mj-lt"/>
              <a:buAutoNum type="arabicPeriod"/>
            </a:pPr>
            <a:r>
              <a:rPr lang="nl-NL" sz="1100" dirty="0">
                <a:solidFill>
                  <a:srgbClr val="000000"/>
                </a:solidFill>
              </a:rPr>
              <a:t>Bewustwording</a:t>
            </a:r>
          </a:p>
          <a:p>
            <a:pPr marL="228600" lvl="1" indent="-228600" defTabSz="466618">
              <a:lnSpc>
                <a:spcPct val="100000"/>
              </a:lnSpc>
              <a:spcBef>
                <a:spcPts val="153"/>
              </a:spcBef>
              <a:spcAft>
                <a:spcPts val="306"/>
              </a:spcAft>
              <a:buFont typeface="+mj-lt"/>
              <a:buAutoNum type="arabicPeriod"/>
            </a:pPr>
            <a:r>
              <a:rPr lang="nl-NL" sz="1100" dirty="0">
                <a:solidFill>
                  <a:srgbClr val="000000"/>
                </a:solidFill>
              </a:rPr>
              <a:t>Actoren analyse en strategie</a:t>
            </a:r>
          </a:p>
          <a:p>
            <a:pPr marL="228600" lvl="1" indent="-228600" defTabSz="466618">
              <a:lnSpc>
                <a:spcPct val="100000"/>
              </a:lnSpc>
              <a:spcBef>
                <a:spcPts val="153"/>
              </a:spcBef>
              <a:spcAft>
                <a:spcPts val="306"/>
              </a:spcAft>
              <a:buFont typeface="+mj-lt"/>
              <a:buAutoNum type="arabicPeriod" startAt="3"/>
            </a:pPr>
            <a:r>
              <a:rPr lang="nl-NL" sz="1100" dirty="0">
                <a:solidFill>
                  <a:srgbClr val="000000"/>
                </a:solidFill>
              </a:rPr>
              <a:t>Beleids- en gebiedsanalyse</a:t>
            </a:r>
          </a:p>
          <a:p>
            <a:pPr marL="228600" lvl="1" indent="-228600" defTabSz="466618">
              <a:lnSpc>
                <a:spcPct val="100000"/>
              </a:lnSpc>
              <a:spcBef>
                <a:spcPts val="153"/>
              </a:spcBef>
              <a:spcAft>
                <a:spcPts val="306"/>
              </a:spcAft>
              <a:buFont typeface="+mj-lt"/>
              <a:buAutoNum type="arabicPeriod" startAt="3"/>
            </a:pPr>
            <a:r>
              <a:rPr lang="nl-NL" sz="1100" dirty="0">
                <a:solidFill>
                  <a:srgbClr val="000000"/>
                </a:solidFill>
              </a:rPr>
              <a:t>Inventariseer verdachte locaties / diffuse bronnen</a:t>
            </a:r>
          </a:p>
          <a:p>
            <a:pPr marL="228600" lvl="1" indent="-228600" defTabSz="466618">
              <a:lnSpc>
                <a:spcPct val="100000"/>
              </a:lnSpc>
              <a:spcBef>
                <a:spcPts val="153"/>
              </a:spcBef>
              <a:spcAft>
                <a:spcPts val="306"/>
              </a:spcAft>
              <a:buFont typeface="+mj-lt"/>
              <a:buAutoNum type="arabicPeriod" startAt="3"/>
            </a:pPr>
            <a:r>
              <a:rPr lang="nl-NL" sz="1100" dirty="0">
                <a:solidFill>
                  <a:srgbClr val="000000"/>
                </a:solidFill>
              </a:rPr>
              <a:t>Interacties verschillende beleidsvelden </a:t>
            </a:r>
            <a:endParaRPr lang="nl-NL" dirty="0"/>
          </a:p>
        </p:txBody>
      </p:sp>
      <p:sp>
        <p:nvSpPr>
          <p:cNvPr id="12" name="Text Placeholder 3">
            <a:extLst>
              <a:ext uri="{FF2B5EF4-FFF2-40B4-BE49-F238E27FC236}">
                <a16:creationId xmlns:a16="http://schemas.microsoft.com/office/drawing/2014/main" id="{3700BCBD-027E-4B8E-ADF2-7AB36A88FFA9}"/>
              </a:ext>
            </a:extLst>
          </p:cNvPr>
          <p:cNvSpPr txBox="1">
            <a:spLocks/>
          </p:cNvSpPr>
          <p:nvPr/>
        </p:nvSpPr>
        <p:spPr>
          <a:xfrm>
            <a:off x="4752156" y="3991764"/>
            <a:ext cx="3924300" cy="1012343"/>
          </a:xfrm>
          <a:prstGeom prst="rect">
            <a:avLst/>
          </a:prstGeom>
        </p:spPr>
        <p:txBody>
          <a:bodyPr vert="horz" lIns="0" tIns="0" rIns="0" bIns="0" numCol="2" rtlCol="0">
            <a:noAutofit/>
          </a:bodyPr>
          <a:lstStyle>
            <a:lvl1pPr marL="230400" indent="-230400" algn="l" defTabSz="457200" rtl="0" eaLnBrk="1" latinLnBrk="0" hangingPunct="1">
              <a:lnSpc>
                <a:spcPct val="150000"/>
              </a:lnSpc>
              <a:spcBef>
                <a:spcPts val="0"/>
              </a:spcBef>
              <a:buFont typeface="Segoe UI Semibold" pitchFamily="34" charset="0"/>
              <a:buChar char="˗"/>
              <a:defRPr lang="nl-NL" sz="1600" kern="1200">
                <a:solidFill>
                  <a:srgbClr val="184350"/>
                </a:solidFill>
                <a:latin typeface="Segoe UI" pitchFamily="34" charset="0"/>
                <a:ea typeface="Segoe UI" pitchFamily="34" charset="0"/>
                <a:cs typeface="Segoe UI" pitchFamily="34" charset="0"/>
              </a:defRPr>
            </a:lvl1pPr>
            <a:lvl2pPr marL="576900" indent="-342900" algn="l" defTabSz="457200" rtl="0" eaLnBrk="1" latinLnBrk="0" hangingPunct="1">
              <a:lnSpc>
                <a:spcPct val="150000"/>
              </a:lnSpc>
              <a:spcBef>
                <a:spcPts val="0"/>
              </a:spcBef>
              <a:buFont typeface="Segoe UI Semibold" pitchFamily="34" charset="0"/>
              <a:buChar char="·"/>
              <a:defRPr lang="nl-NL" sz="1600" kern="1200">
                <a:solidFill>
                  <a:srgbClr val="184350"/>
                </a:solidFill>
                <a:latin typeface="Segoe UI" pitchFamily="34" charset="0"/>
                <a:ea typeface="Segoe UI" pitchFamily="34" charset="0"/>
                <a:cs typeface="Segoe UI" pitchFamily="34" charset="0"/>
              </a:defRPr>
            </a:lvl2pPr>
            <a:lvl3pPr marL="709200" indent="-230400" algn="l" defTabSz="457200" rtl="0" eaLnBrk="1" latinLnBrk="0" hangingPunct="1">
              <a:lnSpc>
                <a:spcPct val="150000"/>
              </a:lnSpc>
              <a:spcBef>
                <a:spcPts val="0"/>
              </a:spcBef>
              <a:buFont typeface="Segoe UI Semibold" pitchFamily="34" charset="0"/>
              <a:buChar char="˗"/>
              <a:defRPr lang="nl-NL" sz="1600" kern="1200">
                <a:solidFill>
                  <a:srgbClr val="184350"/>
                </a:solidFill>
                <a:latin typeface="Segoe UI" pitchFamily="34" charset="0"/>
                <a:ea typeface="Segoe UI" pitchFamily="34" charset="0"/>
                <a:cs typeface="Segoe UI" pitchFamily="34" charset="0"/>
              </a:defRPr>
            </a:lvl3pPr>
            <a:lvl4pPr marL="701675" indent="-228600" algn="l" defTabSz="457200" rtl="0" eaLnBrk="1" latinLnBrk="0" hangingPunct="1">
              <a:lnSpc>
                <a:spcPct val="150000"/>
              </a:lnSpc>
              <a:spcBef>
                <a:spcPts val="0"/>
              </a:spcBef>
              <a:buFont typeface="Segoe UI Semibold" pitchFamily="34" charset="0"/>
              <a:buChar char="˗"/>
              <a:defRPr lang="nl-NL" sz="1600" kern="1200" dirty="0" smtClean="0">
                <a:solidFill>
                  <a:srgbClr val="184350"/>
                </a:solidFill>
                <a:latin typeface="Segoe UI" pitchFamily="34" charset="0"/>
                <a:ea typeface="Segoe UI" pitchFamily="34" charset="0"/>
                <a:cs typeface="Segoe UI" pitchFamily="34" charset="0"/>
              </a:defRPr>
            </a:lvl4pPr>
            <a:lvl5pPr marL="708025" indent="-234950" algn="l" defTabSz="457200" rtl="0" eaLnBrk="1" latinLnBrk="0" hangingPunct="1">
              <a:lnSpc>
                <a:spcPct val="150000"/>
              </a:lnSpc>
              <a:spcBef>
                <a:spcPts val="0"/>
              </a:spcBef>
              <a:buFont typeface="Segoe UI Semibold" pitchFamily="34" charset="0"/>
              <a:buChar char="˗"/>
              <a:defRPr lang="en-GB" sz="1600" kern="1200" dirty="0">
                <a:solidFill>
                  <a:srgbClr val="184350"/>
                </a:solidFill>
                <a:latin typeface="Segoe UI" pitchFamily="34" charset="0"/>
                <a:ea typeface="Segoe UI" pitchFamily="34" charset="0"/>
                <a:cs typeface="Segoe UI"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lvl="1" indent="-228600" defTabSz="466618">
              <a:lnSpc>
                <a:spcPct val="100000"/>
              </a:lnSpc>
              <a:spcBef>
                <a:spcPts val="153"/>
              </a:spcBef>
              <a:spcAft>
                <a:spcPts val="306"/>
              </a:spcAft>
              <a:buFont typeface="+mj-lt"/>
              <a:buAutoNum type="arabicPeriod" startAt="6"/>
            </a:pPr>
            <a:r>
              <a:rPr lang="nl-NL" sz="1100" dirty="0">
                <a:solidFill>
                  <a:srgbClr val="000000"/>
                </a:solidFill>
              </a:rPr>
              <a:t>Voorlopige normwaarden</a:t>
            </a:r>
          </a:p>
          <a:p>
            <a:pPr marL="228600" lvl="1" indent="-228600" defTabSz="466618">
              <a:lnSpc>
                <a:spcPct val="100000"/>
              </a:lnSpc>
              <a:spcBef>
                <a:spcPts val="153"/>
              </a:spcBef>
              <a:spcAft>
                <a:spcPts val="306"/>
              </a:spcAft>
              <a:buFont typeface="+mj-lt"/>
              <a:buAutoNum type="arabicPeriod" startAt="6"/>
            </a:pPr>
            <a:r>
              <a:rPr lang="nl-NL" sz="1100" dirty="0">
                <a:solidFill>
                  <a:srgbClr val="000000"/>
                </a:solidFill>
              </a:rPr>
              <a:t>Verifieer de haalbaarheid</a:t>
            </a:r>
          </a:p>
          <a:p>
            <a:pPr marL="228600" lvl="1" indent="-228600" defTabSz="466618">
              <a:lnSpc>
                <a:spcPct val="100000"/>
              </a:lnSpc>
              <a:spcBef>
                <a:spcPts val="153"/>
              </a:spcBef>
              <a:spcAft>
                <a:spcPts val="306"/>
              </a:spcAft>
              <a:buFont typeface="+mj-lt"/>
              <a:buAutoNum type="arabicPeriod" startAt="6"/>
            </a:pPr>
            <a:r>
              <a:rPr lang="nl-NL" sz="1100" dirty="0">
                <a:solidFill>
                  <a:srgbClr val="000000"/>
                </a:solidFill>
              </a:rPr>
              <a:t>Invullen beleidsnota bodemsanering / nota bodembeheer</a:t>
            </a:r>
          </a:p>
          <a:p>
            <a:pPr marL="228600" lvl="1" indent="-228600" defTabSz="466618">
              <a:lnSpc>
                <a:spcPct val="100000"/>
              </a:lnSpc>
              <a:spcBef>
                <a:spcPts val="153"/>
              </a:spcBef>
              <a:spcAft>
                <a:spcPts val="306"/>
              </a:spcAft>
              <a:buFont typeface="+mj-lt"/>
              <a:buAutoNum type="arabicPeriod" startAt="6"/>
            </a:pPr>
            <a:r>
              <a:rPr lang="nl-NL" sz="1100" dirty="0">
                <a:solidFill>
                  <a:srgbClr val="000000"/>
                </a:solidFill>
              </a:rPr>
              <a:t>Monitoring en evaluatie</a:t>
            </a:r>
            <a:endParaRPr lang="nl-NL" sz="1100" dirty="0"/>
          </a:p>
          <a:p>
            <a:pPr marL="228600" lvl="1" indent="-228600" defTabSz="466618">
              <a:lnSpc>
                <a:spcPct val="100000"/>
              </a:lnSpc>
              <a:spcBef>
                <a:spcPts val="153"/>
              </a:spcBef>
              <a:spcAft>
                <a:spcPts val="306"/>
              </a:spcAft>
              <a:buFont typeface="+mj-lt"/>
              <a:buAutoNum type="arabicPeriod" startAt="6"/>
            </a:pPr>
            <a:endParaRPr lang="nl-NL" sz="1100" dirty="0">
              <a:solidFill>
                <a:srgbClr val="000000"/>
              </a:solidFill>
            </a:endParaRPr>
          </a:p>
        </p:txBody>
      </p:sp>
    </p:spTree>
    <p:extLst>
      <p:ext uri="{BB962C8B-B14F-4D97-AF65-F5344CB8AC3E}">
        <p14:creationId xmlns:p14="http://schemas.microsoft.com/office/powerpoint/2010/main" val="402555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DE70-F42C-4882-A2A2-71AF4495D2CA}"/>
              </a:ext>
            </a:extLst>
          </p:cNvPr>
          <p:cNvSpPr>
            <a:spLocks noGrp="1"/>
          </p:cNvSpPr>
          <p:nvPr>
            <p:ph type="title"/>
          </p:nvPr>
        </p:nvSpPr>
        <p:spPr>
          <a:xfrm>
            <a:off x="645412" y="692146"/>
            <a:ext cx="7850189" cy="428625"/>
          </a:xfrm>
        </p:spPr>
        <p:txBody>
          <a:bodyPr/>
          <a:lstStyle/>
          <a:p>
            <a:r>
              <a:rPr lang="nl-NL" altLang="nl-NL" sz="2400" b="1" dirty="0">
                <a:solidFill>
                  <a:schemeClr val="accent1"/>
                </a:solidFill>
              </a:rPr>
              <a:t>Aanpak acute situatie</a:t>
            </a:r>
            <a:endParaRPr lang="nl-NL" dirty="0"/>
          </a:p>
        </p:txBody>
      </p:sp>
      <p:sp>
        <p:nvSpPr>
          <p:cNvPr id="3" name="Slide Number Placeholder 2">
            <a:extLst>
              <a:ext uri="{FF2B5EF4-FFF2-40B4-BE49-F238E27FC236}">
                <a16:creationId xmlns:a16="http://schemas.microsoft.com/office/drawing/2014/main" id="{6A8CF0DB-F717-4FB4-A04B-40218BD4F210}"/>
              </a:ext>
            </a:extLst>
          </p:cNvPr>
          <p:cNvSpPr>
            <a:spLocks noGrp="1"/>
          </p:cNvSpPr>
          <p:nvPr>
            <p:ph type="sldNum" sz="quarter" idx="4"/>
          </p:nvPr>
        </p:nvSpPr>
        <p:spPr/>
        <p:txBody>
          <a:bodyPr/>
          <a:lstStyle/>
          <a:p>
            <a:fld id="{44259A67-670E-4C64-97AA-2ABF111DB1CB}" type="slidenum">
              <a:rPr lang="en-GB" smtClean="0"/>
              <a:pPr/>
              <a:t>5</a:t>
            </a:fld>
            <a:endParaRPr lang="en-GB" dirty="0"/>
          </a:p>
        </p:txBody>
      </p:sp>
      <p:sp>
        <p:nvSpPr>
          <p:cNvPr id="8" name="Rechthoek 7">
            <a:extLst>
              <a:ext uri="{FF2B5EF4-FFF2-40B4-BE49-F238E27FC236}">
                <a16:creationId xmlns:a16="http://schemas.microsoft.com/office/drawing/2014/main" id="{B5AAF657-C2E6-4568-99BB-017F5FD184CF}"/>
              </a:ext>
            </a:extLst>
          </p:cNvPr>
          <p:cNvSpPr/>
          <p:nvPr/>
        </p:nvSpPr>
        <p:spPr>
          <a:xfrm>
            <a:off x="6804248" y="4515966"/>
            <a:ext cx="2075802" cy="5555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nvGrpSpPr>
          <p:cNvPr id="12" name="Groep 11">
            <a:extLst>
              <a:ext uri="{FF2B5EF4-FFF2-40B4-BE49-F238E27FC236}">
                <a16:creationId xmlns:a16="http://schemas.microsoft.com/office/drawing/2014/main" id="{1ACFE81A-95D4-4CEA-95EF-58D4AAD2D38A}"/>
              </a:ext>
            </a:extLst>
          </p:cNvPr>
          <p:cNvGrpSpPr>
            <a:grpSpLocks noChangeAspect="1"/>
          </p:cNvGrpSpPr>
          <p:nvPr/>
        </p:nvGrpSpPr>
        <p:grpSpPr>
          <a:xfrm>
            <a:off x="645412" y="1881237"/>
            <a:ext cx="7567248" cy="2995563"/>
            <a:chOff x="647700" y="1322986"/>
            <a:chExt cx="9043276" cy="3579862"/>
          </a:xfrm>
        </p:grpSpPr>
        <p:pic>
          <p:nvPicPr>
            <p:cNvPr id="10" name="Afbeelding 9">
              <a:extLst>
                <a:ext uri="{FF2B5EF4-FFF2-40B4-BE49-F238E27FC236}">
                  <a16:creationId xmlns:a16="http://schemas.microsoft.com/office/drawing/2014/main" id="{7FE0F999-DF6B-4BFC-967E-24668CC0BAF6}"/>
                </a:ext>
              </a:extLst>
            </p:cNvPr>
            <p:cNvPicPr>
              <a:picLocks noChangeAspect="1"/>
            </p:cNvPicPr>
            <p:nvPr/>
          </p:nvPicPr>
          <p:blipFill>
            <a:blip r:embed="rId3"/>
            <a:stretch>
              <a:fillRect/>
            </a:stretch>
          </p:blipFill>
          <p:spPr>
            <a:xfrm>
              <a:off x="5220072" y="1715134"/>
              <a:ext cx="4470904" cy="3187714"/>
            </a:xfrm>
            <a:prstGeom prst="rect">
              <a:avLst/>
            </a:prstGeom>
            <a:ln>
              <a:solidFill>
                <a:schemeClr val="tx1"/>
              </a:solidFill>
            </a:ln>
          </p:spPr>
        </p:pic>
        <p:pic>
          <p:nvPicPr>
            <p:cNvPr id="11" name="Afbeelding 10">
              <a:extLst>
                <a:ext uri="{FF2B5EF4-FFF2-40B4-BE49-F238E27FC236}">
                  <a16:creationId xmlns:a16="http://schemas.microsoft.com/office/drawing/2014/main" id="{DB9E50C0-5A1E-4CE0-B7F2-E4AA96031E77}"/>
                </a:ext>
              </a:extLst>
            </p:cNvPr>
            <p:cNvPicPr>
              <a:picLocks noChangeAspect="1"/>
            </p:cNvPicPr>
            <p:nvPr/>
          </p:nvPicPr>
          <p:blipFill>
            <a:blip r:embed="rId4"/>
            <a:stretch>
              <a:fillRect/>
            </a:stretch>
          </p:blipFill>
          <p:spPr>
            <a:xfrm>
              <a:off x="647700" y="1322986"/>
              <a:ext cx="4247747" cy="3579862"/>
            </a:xfrm>
            <a:prstGeom prst="rect">
              <a:avLst/>
            </a:prstGeom>
            <a:ln>
              <a:solidFill>
                <a:schemeClr val="tx1"/>
              </a:solidFill>
            </a:ln>
          </p:spPr>
        </p:pic>
      </p:grpSp>
      <p:cxnSp>
        <p:nvCxnSpPr>
          <p:cNvPr id="14" name="Verbindingslijn: gebogen 13">
            <a:extLst>
              <a:ext uri="{FF2B5EF4-FFF2-40B4-BE49-F238E27FC236}">
                <a16:creationId xmlns:a16="http://schemas.microsoft.com/office/drawing/2014/main" id="{9B63CC16-7740-4CF0-8171-2942FB97528A}"/>
              </a:ext>
            </a:extLst>
          </p:cNvPr>
          <p:cNvCxnSpPr>
            <a:cxnSpLocks/>
            <a:stCxn id="11" idx="2"/>
          </p:cNvCxnSpPr>
          <p:nvPr/>
        </p:nvCxnSpPr>
        <p:spPr>
          <a:xfrm rot="5400000" flipH="1" flipV="1">
            <a:off x="1737409" y="2258234"/>
            <a:ext cx="3303787" cy="1933345"/>
          </a:xfrm>
          <a:prstGeom prst="bentConnector3">
            <a:avLst>
              <a:gd name="adj1" fmla="val -6919"/>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Ovaal 15">
            <a:extLst>
              <a:ext uri="{FF2B5EF4-FFF2-40B4-BE49-F238E27FC236}">
                <a16:creationId xmlns:a16="http://schemas.microsoft.com/office/drawing/2014/main" id="{708FD722-1806-488C-B08F-3735ACF09086}"/>
              </a:ext>
            </a:extLst>
          </p:cNvPr>
          <p:cNvSpPr/>
          <p:nvPr/>
        </p:nvSpPr>
        <p:spPr>
          <a:xfrm flipV="1">
            <a:off x="4355974" y="1491630"/>
            <a:ext cx="144017" cy="81383"/>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cxnSp>
        <p:nvCxnSpPr>
          <p:cNvPr id="20" name="Verbindingslijn: gebogen 19">
            <a:extLst>
              <a:ext uri="{FF2B5EF4-FFF2-40B4-BE49-F238E27FC236}">
                <a16:creationId xmlns:a16="http://schemas.microsoft.com/office/drawing/2014/main" id="{2285453C-7A83-4773-9506-650A3CC72F14}"/>
              </a:ext>
            </a:extLst>
          </p:cNvPr>
          <p:cNvCxnSpPr>
            <a:cxnSpLocks/>
            <a:stCxn id="16" idx="6"/>
            <a:endCxn id="10" idx="0"/>
          </p:cNvCxnSpPr>
          <p:nvPr/>
        </p:nvCxnSpPr>
        <p:spPr>
          <a:xfrm>
            <a:off x="4499991" y="1532321"/>
            <a:ext cx="1842084" cy="677058"/>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768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DE70-F42C-4882-A2A2-71AF4495D2CA}"/>
              </a:ext>
            </a:extLst>
          </p:cNvPr>
          <p:cNvSpPr>
            <a:spLocks noGrp="1"/>
          </p:cNvSpPr>
          <p:nvPr>
            <p:ph type="title"/>
          </p:nvPr>
        </p:nvSpPr>
        <p:spPr>
          <a:xfrm>
            <a:off x="645412" y="692146"/>
            <a:ext cx="7850189" cy="428625"/>
          </a:xfrm>
        </p:spPr>
        <p:txBody>
          <a:bodyPr/>
          <a:lstStyle/>
          <a:p>
            <a:r>
              <a:rPr lang="nl-NL" altLang="nl-NL" sz="2400" b="1" dirty="0">
                <a:solidFill>
                  <a:schemeClr val="accent1"/>
                </a:solidFill>
              </a:rPr>
              <a:t>Oriëntatie.</a:t>
            </a:r>
            <a:r>
              <a:rPr lang="nl-NL" i="1" dirty="0"/>
              <a:t> Tast met elkaar af en verdiep in de materie</a:t>
            </a:r>
            <a:br>
              <a:rPr lang="nl-NL" i="1" dirty="0"/>
            </a:br>
            <a:endParaRPr lang="nl-NL" dirty="0"/>
          </a:p>
        </p:txBody>
      </p:sp>
      <p:sp>
        <p:nvSpPr>
          <p:cNvPr id="6" name="Tijdelijke aanduiding voor tekst 5">
            <a:extLst>
              <a:ext uri="{FF2B5EF4-FFF2-40B4-BE49-F238E27FC236}">
                <a16:creationId xmlns:a16="http://schemas.microsoft.com/office/drawing/2014/main" id="{5D38C17E-9AD6-4077-87F4-16C67E2F98D5}"/>
              </a:ext>
            </a:extLst>
          </p:cNvPr>
          <p:cNvSpPr>
            <a:spLocks noGrp="1"/>
          </p:cNvSpPr>
          <p:nvPr>
            <p:ph type="body" sz="quarter" idx="10"/>
          </p:nvPr>
        </p:nvSpPr>
        <p:spPr>
          <a:xfrm>
            <a:off x="649987" y="1289281"/>
            <a:ext cx="7847901" cy="2644775"/>
          </a:xfrm>
        </p:spPr>
        <p:txBody>
          <a:bodyPr/>
          <a:lstStyle/>
          <a:p>
            <a:pPr marL="0" indent="0">
              <a:buNone/>
            </a:pPr>
            <a:r>
              <a:rPr lang="nl-NL" b="1" dirty="0">
                <a:solidFill>
                  <a:schemeClr val="tx1"/>
                </a:solidFill>
              </a:rPr>
              <a:t>Bewustwording:		</a:t>
            </a:r>
            <a:r>
              <a:rPr lang="nl-NL" dirty="0">
                <a:solidFill>
                  <a:schemeClr val="tx1"/>
                </a:solidFill>
              </a:rPr>
              <a:t>(Waar / waarom) is PFAS mogelijk een knelpunt</a:t>
            </a:r>
          </a:p>
          <a:p>
            <a:pPr marL="0" indent="0">
              <a:buNone/>
            </a:pPr>
            <a:endParaRPr lang="nl-NL" dirty="0">
              <a:solidFill>
                <a:schemeClr val="tx1"/>
              </a:solidFill>
            </a:endParaRPr>
          </a:p>
          <a:p>
            <a:pPr marL="0" indent="0">
              <a:buNone/>
            </a:pPr>
            <a:r>
              <a:rPr lang="nl-NL" b="1" dirty="0">
                <a:solidFill>
                  <a:schemeClr val="tx1"/>
                </a:solidFill>
              </a:rPr>
              <a:t>Strategie en beleid:</a:t>
            </a:r>
            <a:r>
              <a:rPr lang="nl-NL" dirty="0">
                <a:solidFill>
                  <a:schemeClr val="tx1"/>
                </a:solidFill>
              </a:rPr>
              <a:t>	Analyseer gebied, actoren, beleid en werkvelden</a:t>
            </a:r>
          </a:p>
          <a:p>
            <a:pPr marL="0" indent="0">
              <a:buNone/>
            </a:pPr>
            <a:r>
              <a:rPr lang="nl-NL" dirty="0">
                <a:solidFill>
                  <a:schemeClr val="tx1"/>
                </a:solidFill>
              </a:rPr>
              <a:t>					Bepaal de eigen strategie</a:t>
            </a:r>
          </a:p>
          <a:p>
            <a:pPr marL="0" indent="0">
              <a:buNone/>
            </a:pPr>
            <a:endParaRPr lang="nl-NL" dirty="0">
              <a:solidFill>
                <a:schemeClr val="tx1"/>
              </a:solidFill>
            </a:endParaRPr>
          </a:p>
          <a:p>
            <a:pPr marL="0" indent="0">
              <a:buNone/>
            </a:pPr>
            <a:r>
              <a:rPr lang="nl-NL" b="1" dirty="0">
                <a:solidFill>
                  <a:schemeClr val="tx1"/>
                </a:solidFill>
              </a:rPr>
              <a:t>Hoe hoog let je de lat	</a:t>
            </a:r>
            <a:r>
              <a:rPr lang="nl-NL" dirty="0">
                <a:solidFill>
                  <a:schemeClr val="tx1"/>
                </a:solidFill>
              </a:rPr>
              <a:t>Wat is de ambitie van de leefomgeving voor bodem/milieu</a:t>
            </a:r>
          </a:p>
          <a:p>
            <a:pPr marL="234000" lvl="1" indent="0">
              <a:buNone/>
            </a:pPr>
            <a:r>
              <a:rPr lang="nl-NL" dirty="0">
                <a:solidFill>
                  <a:schemeClr val="tx1"/>
                </a:solidFill>
              </a:rPr>
              <a:t>					Welke ruimtelijke ontwikkelingen willen we realiseren</a:t>
            </a:r>
          </a:p>
          <a:p>
            <a:endParaRPr lang="nl-NL" dirty="0"/>
          </a:p>
          <a:p>
            <a:pPr marL="0" indent="0">
              <a:buNone/>
            </a:pPr>
            <a:endParaRPr lang="nl-NL" dirty="0"/>
          </a:p>
        </p:txBody>
      </p:sp>
      <p:pic>
        <p:nvPicPr>
          <p:cNvPr id="5" name="Afbeelding 4">
            <a:extLst>
              <a:ext uri="{FF2B5EF4-FFF2-40B4-BE49-F238E27FC236}">
                <a16:creationId xmlns:a16="http://schemas.microsoft.com/office/drawing/2014/main" id="{FA67F103-438E-487D-A5C6-8E78689F1F45}"/>
              </a:ext>
            </a:extLst>
          </p:cNvPr>
          <p:cNvPicPr>
            <a:picLocks noChangeAspect="1"/>
          </p:cNvPicPr>
          <p:nvPr/>
        </p:nvPicPr>
        <p:blipFill rotWithShape="1">
          <a:blip r:embed="rId3"/>
          <a:srcRect r="74887"/>
          <a:stretch/>
        </p:blipFill>
        <p:spPr>
          <a:xfrm>
            <a:off x="7452320" y="127496"/>
            <a:ext cx="1839251" cy="1796182"/>
          </a:xfrm>
          <a:prstGeom prst="rect">
            <a:avLst/>
          </a:prstGeom>
        </p:spPr>
      </p:pic>
    </p:spTree>
    <p:extLst>
      <p:ext uri="{BB962C8B-B14F-4D97-AF65-F5344CB8AC3E}">
        <p14:creationId xmlns:p14="http://schemas.microsoft.com/office/powerpoint/2010/main" val="193662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DE70-F42C-4882-A2A2-71AF4495D2CA}"/>
              </a:ext>
            </a:extLst>
          </p:cNvPr>
          <p:cNvSpPr>
            <a:spLocks noGrp="1"/>
          </p:cNvSpPr>
          <p:nvPr>
            <p:ph type="title"/>
          </p:nvPr>
        </p:nvSpPr>
        <p:spPr>
          <a:xfrm>
            <a:off x="645412" y="692146"/>
            <a:ext cx="7850189" cy="428625"/>
          </a:xfrm>
        </p:spPr>
        <p:txBody>
          <a:bodyPr/>
          <a:lstStyle/>
          <a:p>
            <a:r>
              <a:rPr lang="nl-NL" altLang="nl-NL" sz="2400" b="1" dirty="0">
                <a:solidFill>
                  <a:schemeClr val="accent1"/>
                </a:solidFill>
              </a:rPr>
              <a:t>Analyse en inventarisatie: </a:t>
            </a:r>
            <a:r>
              <a:rPr lang="nl-NL" i="1" dirty="0"/>
              <a:t>gebiedsopgave centraal</a:t>
            </a:r>
            <a:br>
              <a:rPr lang="nl-NL" i="1" dirty="0"/>
            </a:br>
            <a:endParaRPr lang="nl-NL" dirty="0"/>
          </a:p>
        </p:txBody>
      </p:sp>
      <p:sp>
        <p:nvSpPr>
          <p:cNvPr id="6" name="Tijdelijke aanduiding voor tekst 5">
            <a:extLst>
              <a:ext uri="{FF2B5EF4-FFF2-40B4-BE49-F238E27FC236}">
                <a16:creationId xmlns:a16="http://schemas.microsoft.com/office/drawing/2014/main" id="{5D38C17E-9AD6-4077-87F4-16C67E2F98D5}"/>
              </a:ext>
            </a:extLst>
          </p:cNvPr>
          <p:cNvSpPr>
            <a:spLocks noGrp="1"/>
          </p:cNvSpPr>
          <p:nvPr>
            <p:ph type="body" sz="quarter" idx="10"/>
          </p:nvPr>
        </p:nvSpPr>
        <p:spPr>
          <a:xfrm>
            <a:off x="649987" y="1289281"/>
            <a:ext cx="7847901" cy="2644775"/>
          </a:xfrm>
        </p:spPr>
        <p:txBody>
          <a:bodyPr/>
          <a:lstStyle/>
          <a:p>
            <a:pPr marL="0" indent="0">
              <a:buNone/>
            </a:pPr>
            <a:r>
              <a:rPr lang="nl-NL" b="1" dirty="0">
                <a:solidFill>
                  <a:schemeClr val="tx1"/>
                </a:solidFill>
              </a:rPr>
              <a:t>Analyse praktijk:	</a:t>
            </a:r>
            <a:r>
              <a:rPr lang="nl-NL" dirty="0">
                <a:solidFill>
                  <a:schemeClr val="tx1"/>
                </a:solidFill>
              </a:rPr>
              <a:t>	verdachte locaties, kwetsbare functies</a:t>
            </a:r>
          </a:p>
          <a:p>
            <a:pPr marL="0" indent="0">
              <a:buNone/>
            </a:pPr>
            <a:r>
              <a:rPr lang="nl-NL" b="1" dirty="0">
                <a:solidFill>
                  <a:schemeClr val="tx1"/>
                </a:solidFill>
              </a:rPr>
              <a:t>Verificatie			</a:t>
            </a:r>
            <a:r>
              <a:rPr lang="nl-NL" dirty="0">
                <a:solidFill>
                  <a:schemeClr val="tx1"/>
                </a:solidFill>
              </a:rPr>
              <a:t>Meetprogramma (bron – diffuus)</a:t>
            </a:r>
          </a:p>
          <a:p>
            <a:pPr marL="0" indent="0">
              <a:buNone/>
            </a:pPr>
            <a:r>
              <a:rPr lang="nl-NL" b="1" dirty="0">
                <a:solidFill>
                  <a:schemeClr val="tx1"/>
                </a:solidFill>
              </a:rPr>
              <a:t>Zonering</a:t>
            </a:r>
            <a:r>
              <a:rPr lang="nl-NL" dirty="0">
                <a:solidFill>
                  <a:schemeClr val="tx1"/>
                </a:solidFill>
              </a:rPr>
              <a:t>:				actualisatie bodemkwaliteitskaart</a:t>
            </a:r>
          </a:p>
          <a:p>
            <a:pPr marL="0" indent="0">
              <a:buNone/>
            </a:pPr>
            <a:r>
              <a:rPr lang="nl-NL" b="1" dirty="0">
                <a:solidFill>
                  <a:schemeClr val="tx1"/>
                </a:solidFill>
              </a:rPr>
              <a:t>Raakvlakken</a:t>
            </a:r>
            <a:r>
              <a:rPr lang="nl-NL" dirty="0">
                <a:solidFill>
                  <a:schemeClr val="tx1"/>
                </a:solidFill>
              </a:rPr>
              <a:t>			Bepaal raakvlakken en doorwerking andere domeinen</a:t>
            </a:r>
          </a:p>
          <a:p>
            <a:endParaRPr lang="nl-NL" dirty="0"/>
          </a:p>
          <a:p>
            <a:pPr marL="0" indent="0">
              <a:buNone/>
            </a:pPr>
            <a:endParaRPr lang="nl-NL" dirty="0"/>
          </a:p>
        </p:txBody>
      </p:sp>
      <p:pic>
        <p:nvPicPr>
          <p:cNvPr id="5" name="Afbeelding 4">
            <a:extLst>
              <a:ext uri="{FF2B5EF4-FFF2-40B4-BE49-F238E27FC236}">
                <a16:creationId xmlns:a16="http://schemas.microsoft.com/office/drawing/2014/main" id="{BF7FD1D4-241B-4DD8-91E4-3C89C4407C2B}"/>
              </a:ext>
            </a:extLst>
          </p:cNvPr>
          <p:cNvPicPr>
            <a:picLocks noChangeAspect="1"/>
          </p:cNvPicPr>
          <p:nvPr/>
        </p:nvPicPr>
        <p:blipFill rotWithShape="1">
          <a:blip r:embed="rId3"/>
          <a:srcRect l="25113" r="49323"/>
          <a:stretch/>
        </p:blipFill>
        <p:spPr>
          <a:xfrm>
            <a:off x="7380312" y="127496"/>
            <a:ext cx="1872208" cy="1796182"/>
          </a:xfrm>
          <a:prstGeom prst="rect">
            <a:avLst/>
          </a:prstGeom>
        </p:spPr>
      </p:pic>
    </p:spTree>
    <p:extLst>
      <p:ext uri="{BB962C8B-B14F-4D97-AF65-F5344CB8AC3E}">
        <p14:creationId xmlns:p14="http://schemas.microsoft.com/office/powerpoint/2010/main" val="325341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DE70-F42C-4882-A2A2-71AF4495D2CA}"/>
              </a:ext>
            </a:extLst>
          </p:cNvPr>
          <p:cNvSpPr>
            <a:spLocks noGrp="1"/>
          </p:cNvSpPr>
          <p:nvPr>
            <p:ph type="title"/>
          </p:nvPr>
        </p:nvSpPr>
        <p:spPr>
          <a:xfrm>
            <a:off x="645412" y="692146"/>
            <a:ext cx="7850189" cy="428625"/>
          </a:xfrm>
        </p:spPr>
        <p:txBody>
          <a:bodyPr/>
          <a:lstStyle/>
          <a:p>
            <a:r>
              <a:rPr lang="nl-NL" altLang="nl-NL" sz="2400" b="1" dirty="0">
                <a:solidFill>
                  <a:schemeClr val="accent1"/>
                </a:solidFill>
              </a:rPr>
              <a:t>Invulling beleid: </a:t>
            </a:r>
            <a:r>
              <a:rPr lang="nl-NL" i="1" dirty="0"/>
              <a:t>Streef naar samenhangend beleid</a:t>
            </a:r>
            <a:br>
              <a:rPr lang="nl-NL" i="1" dirty="0"/>
            </a:br>
            <a:endParaRPr lang="nl-NL" dirty="0"/>
          </a:p>
        </p:txBody>
      </p:sp>
      <p:sp>
        <p:nvSpPr>
          <p:cNvPr id="8" name="Tijdelijke aanduiding voor tekst 5">
            <a:extLst>
              <a:ext uri="{FF2B5EF4-FFF2-40B4-BE49-F238E27FC236}">
                <a16:creationId xmlns:a16="http://schemas.microsoft.com/office/drawing/2014/main" id="{5876BD7D-F8E7-41FD-8BF7-5D3FBF9DC446}"/>
              </a:ext>
            </a:extLst>
          </p:cNvPr>
          <p:cNvSpPr>
            <a:spLocks noGrp="1"/>
          </p:cNvSpPr>
          <p:nvPr>
            <p:ph type="body" sz="quarter" idx="10"/>
          </p:nvPr>
        </p:nvSpPr>
        <p:spPr>
          <a:xfrm>
            <a:off x="649987" y="1289281"/>
            <a:ext cx="7847901" cy="2644775"/>
          </a:xfrm>
        </p:spPr>
        <p:txBody>
          <a:bodyPr/>
          <a:lstStyle/>
          <a:p>
            <a:pPr marL="0" indent="0">
              <a:buNone/>
            </a:pPr>
            <a:r>
              <a:rPr lang="nl-NL" b="1" dirty="0">
                <a:solidFill>
                  <a:schemeClr val="tx1"/>
                </a:solidFill>
              </a:rPr>
              <a:t>Normen</a:t>
            </a:r>
            <a:r>
              <a:rPr lang="nl-NL" dirty="0">
                <a:solidFill>
                  <a:schemeClr val="tx1"/>
                </a:solidFill>
              </a:rPr>
              <a:t>			Stel voorlopige normstelling vast</a:t>
            </a:r>
          </a:p>
          <a:p>
            <a:pPr marL="0" indent="0">
              <a:buNone/>
            </a:pPr>
            <a:r>
              <a:rPr lang="nl-NL" b="1" dirty="0">
                <a:solidFill>
                  <a:schemeClr val="tx1"/>
                </a:solidFill>
              </a:rPr>
              <a:t>Uitvoerbaarheid</a:t>
            </a:r>
            <a:r>
              <a:rPr lang="nl-NL" dirty="0">
                <a:solidFill>
                  <a:schemeClr val="tx1"/>
                </a:solidFill>
              </a:rPr>
              <a:t>	Controleer uitvoerbaarheid met de stakeholders</a:t>
            </a:r>
          </a:p>
          <a:p>
            <a:pPr marL="0" indent="0">
              <a:buNone/>
            </a:pPr>
            <a:r>
              <a:rPr lang="nl-NL" b="1" dirty="0">
                <a:solidFill>
                  <a:schemeClr val="tx1"/>
                </a:solidFill>
              </a:rPr>
              <a:t>Vaststellen beleid:</a:t>
            </a:r>
            <a:r>
              <a:rPr lang="nl-NL" dirty="0">
                <a:solidFill>
                  <a:schemeClr val="tx1"/>
                </a:solidFill>
              </a:rPr>
              <a:t>	Leg vast in een beleidsnota/beleidsregel of verordening</a:t>
            </a:r>
          </a:p>
          <a:p>
            <a:endParaRPr lang="nl-NL" dirty="0"/>
          </a:p>
          <a:p>
            <a:pPr marL="0" indent="0">
              <a:buNone/>
            </a:pPr>
            <a:endParaRPr lang="nl-NL" dirty="0"/>
          </a:p>
        </p:txBody>
      </p:sp>
      <p:pic>
        <p:nvPicPr>
          <p:cNvPr id="5" name="Afbeelding 4">
            <a:extLst>
              <a:ext uri="{FF2B5EF4-FFF2-40B4-BE49-F238E27FC236}">
                <a16:creationId xmlns:a16="http://schemas.microsoft.com/office/drawing/2014/main" id="{A635E3DF-2E04-48FD-A08C-117B4E9E1C50}"/>
              </a:ext>
            </a:extLst>
          </p:cNvPr>
          <p:cNvPicPr>
            <a:picLocks noChangeAspect="1"/>
          </p:cNvPicPr>
          <p:nvPr/>
        </p:nvPicPr>
        <p:blipFill rotWithShape="1">
          <a:blip r:embed="rId3"/>
          <a:srcRect l="51660" r="22777"/>
          <a:stretch/>
        </p:blipFill>
        <p:spPr>
          <a:xfrm>
            <a:off x="7452320" y="127496"/>
            <a:ext cx="1872208" cy="1796182"/>
          </a:xfrm>
          <a:prstGeom prst="rect">
            <a:avLst/>
          </a:prstGeom>
        </p:spPr>
      </p:pic>
    </p:spTree>
    <p:extLst>
      <p:ext uri="{BB962C8B-B14F-4D97-AF65-F5344CB8AC3E}">
        <p14:creationId xmlns:p14="http://schemas.microsoft.com/office/powerpoint/2010/main" val="349154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DE70-F42C-4882-A2A2-71AF4495D2CA}"/>
              </a:ext>
            </a:extLst>
          </p:cNvPr>
          <p:cNvSpPr>
            <a:spLocks noGrp="1"/>
          </p:cNvSpPr>
          <p:nvPr>
            <p:ph type="title"/>
          </p:nvPr>
        </p:nvSpPr>
        <p:spPr>
          <a:xfrm>
            <a:off x="645412" y="692146"/>
            <a:ext cx="7850189" cy="428625"/>
          </a:xfrm>
        </p:spPr>
        <p:txBody>
          <a:bodyPr/>
          <a:lstStyle/>
          <a:p>
            <a:r>
              <a:rPr lang="nl-NL" altLang="nl-NL" sz="2400" b="1" dirty="0">
                <a:solidFill>
                  <a:schemeClr val="accent1"/>
                </a:solidFill>
              </a:rPr>
              <a:t>Implementatie en communicatie</a:t>
            </a:r>
            <a:endParaRPr lang="nl-NL" dirty="0"/>
          </a:p>
        </p:txBody>
      </p:sp>
      <p:sp>
        <p:nvSpPr>
          <p:cNvPr id="6" name="Tijdelijke aanduiding voor tekst 5">
            <a:extLst>
              <a:ext uri="{FF2B5EF4-FFF2-40B4-BE49-F238E27FC236}">
                <a16:creationId xmlns:a16="http://schemas.microsoft.com/office/drawing/2014/main" id="{5D38C17E-9AD6-4077-87F4-16C67E2F98D5}"/>
              </a:ext>
            </a:extLst>
          </p:cNvPr>
          <p:cNvSpPr>
            <a:spLocks noGrp="1"/>
          </p:cNvSpPr>
          <p:nvPr>
            <p:ph type="body" sz="quarter" idx="10"/>
          </p:nvPr>
        </p:nvSpPr>
        <p:spPr>
          <a:xfrm>
            <a:off x="649987" y="1289281"/>
            <a:ext cx="7847901" cy="2794637"/>
          </a:xfrm>
        </p:spPr>
        <p:txBody>
          <a:bodyPr/>
          <a:lstStyle/>
          <a:p>
            <a:pPr marL="0" indent="0">
              <a:buNone/>
            </a:pPr>
            <a:r>
              <a:rPr lang="nl-NL" dirty="0"/>
              <a:t>Stel wijze van monitoren en evaluatie met actoren vast</a:t>
            </a:r>
          </a:p>
        </p:txBody>
      </p:sp>
      <p:pic>
        <p:nvPicPr>
          <p:cNvPr id="5" name="Afbeelding 4">
            <a:extLst>
              <a:ext uri="{FF2B5EF4-FFF2-40B4-BE49-F238E27FC236}">
                <a16:creationId xmlns:a16="http://schemas.microsoft.com/office/drawing/2014/main" id="{8E7B7A29-54D3-4EA9-ADB3-7174E6E8D68C}"/>
              </a:ext>
            </a:extLst>
          </p:cNvPr>
          <p:cNvPicPr>
            <a:picLocks noChangeAspect="1"/>
          </p:cNvPicPr>
          <p:nvPr/>
        </p:nvPicPr>
        <p:blipFill>
          <a:blip r:embed="rId3"/>
          <a:stretch>
            <a:fillRect/>
          </a:stretch>
        </p:blipFill>
        <p:spPr>
          <a:xfrm>
            <a:off x="611560" y="1779662"/>
            <a:ext cx="3097138" cy="3097138"/>
          </a:xfrm>
          <a:prstGeom prst="rect">
            <a:avLst/>
          </a:prstGeom>
        </p:spPr>
      </p:pic>
      <p:pic>
        <p:nvPicPr>
          <p:cNvPr id="7" name="Afbeelding 6">
            <a:extLst>
              <a:ext uri="{FF2B5EF4-FFF2-40B4-BE49-F238E27FC236}">
                <a16:creationId xmlns:a16="http://schemas.microsoft.com/office/drawing/2014/main" id="{6D59BEB3-8298-4D7B-BC9B-5F50E19738C7}"/>
              </a:ext>
            </a:extLst>
          </p:cNvPr>
          <p:cNvPicPr>
            <a:picLocks noChangeAspect="1"/>
          </p:cNvPicPr>
          <p:nvPr/>
        </p:nvPicPr>
        <p:blipFill rotWithShape="1">
          <a:blip r:embed="rId4"/>
          <a:srcRect l="79189"/>
          <a:stretch/>
        </p:blipFill>
        <p:spPr>
          <a:xfrm>
            <a:off x="7440341" y="127496"/>
            <a:ext cx="1524147" cy="1796182"/>
          </a:xfrm>
          <a:prstGeom prst="rect">
            <a:avLst/>
          </a:prstGeom>
        </p:spPr>
      </p:pic>
    </p:spTree>
    <p:extLst>
      <p:ext uri="{BB962C8B-B14F-4D97-AF65-F5344CB8AC3E}">
        <p14:creationId xmlns:p14="http://schemas.microsoft.com/office/powerpoint/2010/main" val="208768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ieuwe-wb-presentatie">
  <a:themeElements>
    <a:clrScheme name="Witteveen+Bos">
      <a:dk1>
        <a:srgbClr val="000000"/>
      </a:dk1>
      <a:lt1>
        <a:srgbClr val="FFFFFF"/>
      </a:lt1>
      <a:dk2>
        <a:srgbClr val="F3F7FC"/>
      </a:dk2>
      <a:lt2>
        <a:srgbClr val="FFFFFF"/>
      </a:lt2>
      <a:accent1>
        <a:srgbClr val="005D76"/>
      </a:accent1>
      <a:accent2>
        <a:srgbClr val="81D0F7"/>
      </a:accent2>
      <a:accent3>
        <a:srgbClr val="0097D9"/>
      </a:accent3>
      <a:accent4>
        <a:srgbClr val="15292F"/>
      </a:accent4>
      <a:accent5>
        <a:srgbClr val="BDE5FB"/>
      </a:accent5>
      <a:accent6>
        <a:srgbClr val="49B5E4"/>
      </a:accent6>
      <a:hlink>
        <a:srgbClr val="005D76"/>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nieuwe-wb-presentatie-16-9</Template>
  <TotalTime>8932</TotalTime>
  <Words>1277</Words>
  <Application>Microsoft Office PowerPoint</Application>
  <PresentationFormat>Diavoorstelling (16:9)</PresentationFormat>
  <Paragraphs>182</Paragraphs>
  <Slides>14</Slides>
  <Notes>14</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14</vt:i4>
      </vt:variant>
    </vt:vector>
  </HeadingPairs>
  <TitlesOfParts>
    <vt:vector size="23" baseType="lpstr">
      <vt:lpstr>ＭＳ Ｐゴシック</vt:lpstr>
      <vt:lpstr>Arial</vt:lpstr>
      <vt:lpstr>Calibri</vt:lpstr>
      <vt:lpstr>Ebrima</vt:lpstr>
      <vt:lpstr>Segoe UI</vt:lpstr>
      <vt:lpstr>Segoe UI Light</vt:lpstr>
      <vt:lpstr>Segoe UI Semibold</vt:lpstr>
      <vt:lpstr>Symbol</vt:lpstr>
      <vt:lpstr>nieuwe-wb-presentatie</vt:lpstr>
      <vt:lpstr>PowerPoint-presentatie</vt:lpstr>
      <vt:lpstr>Huidige bodemwetgeving</vt:lpstr>
      <vt:lpstr>Kaders voor PFAS (en overige opkomende stoffen)</vt:lpstr>
      <vt:lpstr>Onderscheid aanpak 2 sporen</vt:lpstr>
      <vt:lpstr>Aanpak acute situatie</vt:lpstr>
      <vt:lpstr>Oriëntatie. Tast met elkaar af en verdiep in de materie </vt:lpstr>
      <vt:lpstr>Analyse en inventarisatie: gebiedsopgave centraal </vt:lpstr>
      <vt:lpstr>Invulling beleid: Streef naar samenhangend beleid </vt:lpstr>
      <vt:lpstr>Implementatie en communicatie</vt:lpstr>
      <vt:lpstr>Instrumentarium voldoet, maar…., Beleidsmatige uitdagingen</vt:lpstr>
      <vt:lpstr>Beleidsmatige uitdagingen: een kwestie van organiseren</vt:lpstr>
      <vt:lpstr>PFAS als Pilot: de omgevingswet</vt:lpstr>
      <vt:lpstr>Beleidsmatige uitdagingen expertisecentrum</vt:lpstr>
      <vt:lpstr>PowerPoint-presentatie</vt:lpstr>
    </vt:vector>
  </TitlesOfParts>
  <Company>Witteveen+Bos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Jonc6@witbo.nl</dc:creator>
  <cp:lastModifiedBy>Arne Alphenaar | TTE Consultants</cp:lastModifiedBy>
  <cp:revision>91</cp:revision>
  <cp:lastPrinted>2014-10-08T14:54:58Z</cp:lastPrinted>
  <dcterms:created xsi:type="dcterms:W3CDTF">2018-06-07T13:50:26Z</dcterms:created>
  <dcterms:modified xsi:type="dcterms:W3CDTF">2018-12-13T10:40:01Z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al">
    <vt:lpwstr>nl</vt:lpwstr>
  </property>
</Properties>
</file>