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67" r:id="rId2"/>
    <p:sldId id="294" r:id="rId3"/>
    <p:sldId id="295" r:id="rId4"/>
    <p:sldId id="277" r:id="rId5"/>
    <p:sldId id="278" r:id="rId6"/>
    <p:sldId id="279" r:id="rId7"/>
    <p:sldId id="280" r:id="rId8"/>
    <p:sldId id="275" r:id="rId9"/>
    <p:sldId id="287" r:id="rId10"/>
    <p:sldId id="268" r:id="rId11"/>
    <p:sldId id="274" r:id="rId12"/>
  </p:sldIdLst>
  <p:sldSz cx="9144000" cy="5143500" type="screen16x9"/>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5">
          <p15:clr>
            <a:srgbClr val="A4A3A4"/>
          </p15:clr>
        </p15:guide>
        <p15:guide id="2" orient="horz" pos="3072">
          <p15:clr>
            <a:srgbClr val="A4A3A4"/>
          </p15:clr>
        </p15:guide>
        <p15:guide id="3" orient="horz" pos="2747">
          <p15:clr>
            <a:srgbClr val="A4A3A4"/>
          </p15:clr>
        </p15:guide>
        <p15:guide id="4" orient="horz" pos="811">
          <p15:clr>
            <a:srgbClr val="A4A3A4"/>
          </p15:clr>
        </p15:guide>
        <p15:guide id="5" pos="408">
          <p15:clr>
            <a:srgbClr val="A4A3A4"/>
          </p15:clr>
        </p15:guide>
        <p15:guide id="6" pos="5353">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99"/>
    <a:srgbClr val="184350"/>
    <a:srgbClr val="005D76"/>
    <a:srgbClr val="388CB6"/>
    <a:srgbClr val="3E5C6C"/>
    <a:srgbClr val="F3F7FC"/>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9" autoAdjust="0"/>
    <p:restoredTop sz="75691" autoAdjust="0"/>
  </p:normalViewPr>
  <p:slideViewPr>
    <p:cSldViewPr snapToObjects="1">
      <p:cViewPr varScale="1">
        <p:scale>
          <a:sx n="67" d="100"/>
          <a:sy n="67" d="100"/>
        </p:scale>
        <p:origin x="1204" y="28"/>
      </p:cViewPr>
      <p:guideLst>
        <p:guide orient="horz" pos="505"/>
        <p:guide orient="horz" pos="3072"/>
        <p:guide orient="horz" pos="2747"/>
        <p:guide orient="horz" pos="811"/>
        <p:guide pos="408"/>
        <p:guide pos="5353"/>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showGuides="1">
      <p:cViewPr varScale="1">
        <p:scale>
          <a:sx n="55" d="100"/>
          <a:sy n="55" d="100"/>
        </p:scale>
        <p:origin x="2880" y="90"/>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1BC507DF-2202-4BA8-BDB6-4A94C4E1249F}" type="datetimeFigureOut">
              <a:rPr lang="en-GB" smtClean="0"/>
              <a:pPr/>
              <a:t>14/12/2018</a:t>
            </a:fld>
            <a:endParaRPr lang="en-GB"/>
          </a:p>
        </p:txBody>
      </p:sp>
      <p:sp>
        <p:nvSpPr>
          <p:cNvPr id="4" name="Tijdelijke aanduiding voor voettekst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5" name="Tijdelijke aanduiding voor dianumm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A74BE544-F562-4C35-A9FD-B90A56CB17EB}" type="slidenum">
              <a:rPr lang="en-GB" smtClean="0"/>
              <a:pPr/>
              <a:t>‹nr.›</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18F1831F-9B2E-456E-A65A-E6850032F803}" type="datetimeFigureOut">
              <a:rPr lang="nl-NL" smtClean="0"/>
              <a:pPr/>
              <a:t>14-12-2018</a:t>
            </a:fld>
            <a:endParaRPr lang="nl-NL"/>
          </a:p>
        </p:txBody>
      </p:sp>
      <p:sp>
        <p:nvSpPr>
          <p:cNvPr id="4" name="Tijdelijke aanduiding voor dia-afbeelding 3"/>
          <p:cNvSpPr>
            <a:spLocks noGrp="1" noRot="1" noChangeAspect="1"/>
          </p:cNvSpPr>
          <p:nvPr>
            <p:ph type="sldImg" idx="2"/>
          </p:nvPr>
        </p:nvSpPr>
        <p:spPr>
          <a:xfrm>
            <a:off x="88900" y="746125"/>
            <a:ext cx="6627813" cy="3729038"/>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0562" y="4723448"/>
            <a:ext cx="5444490" cy="4474845"/>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9EFCCD01-D426-423B-AF6B-42A66387078E}"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EFCCD01-D426-423B-AF6B-42A66387078E}" type="slidenum">
              <a:rPr lang="nl-NL" smtClean="0"/>
              <a:pPr/>
              <a:t>1</a:t>
            </a:fld>
            <a:endParaRPr lang="nl-NL"/>
          </a:p>
        </p:txBody>
      </p:sp>
    </p:spTree>
    <p:extLst>
      <p:ext uri="{BB962C8B-B14F-4D97-AF65-F5344CB8AC3E}">
        <p14:creationId xmlns:p14="http://schemas.microsoft.com/office/powerpoint/2010/main" val="1487371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endParaRPr lang="nl-NL" dirty="0"/>
          </a:p>
          <a:p>
            <a:r>
              <a:rPr lang="nl-NL" dirty="0"/>
              <a:t>Voor de pauze geven wij een toelichting op het opgestelde handelingskader. </a:t>
            </a:r>
          </a:p>
          <a:p>
            <a:endParaRPr lang="nl-NL" dirty="0"/>
          </a:p>
          <a:p>
            <a:r>
              <a:rPr lang="nl-NL" dirty="0"/>
              <a:t>Het komende uur zullen de volgende sprekers een rubriek toelichten.</a:t>
            </a:r>
          </a:p>
          <a:p>
            <a:endParaRPr lang="nl-NL" dirty="0"/>
          </a:p>
          <a:p>
            <a:pPr marL="171450" indent="-171450">
              <a:buFontTx/>
              <a:buChar char="-"/>
            </a:pPr>
            <a:r>
              <a:rPr lang="nl-NL" dirty="0"/>
              <a:t>Hans Slenders neemt u mee in de informatie en het gedrag van </a:t>
            </a:r>
            <a:r>
              <a:rPr lang="nl-NL" dirty="0" err="1"/>
              <a:t>PFAS</a:t>
            </a:r>
            <a:r>
              <a:rPr lang="nl-NL" dirty="0"/>
              <a:t> stoffen</a:t>
            </a:r>
          </a:p>
          <a:p>
            <a:pPr marL="171450" indent="-171450">
              <a:buFontTx/>
              <a:buChar char="-"/>
            </a:pPr>
            <a:endParaRPr lang="nl-NL" dirty="0"/>
          </a:p>
          <a:p>
            <a:pPr marL="171450" indent="-171450">
              <a:buFontTx/>
              <a:buChar char="-"/>
            </a:pPr>
            <a:r>
              <a:rPr lang="nl-NL" dirty="0"/>
              <a:t>Arne </a:t>
            </a:r>
            <a:r>
              <a:rPr lang="nl-NL" dirty="0" err="1"/>
              <a:t>Alphenaar</a:t>
            </a:r>
            <a:r>
              <a:rPr lang="nl-NL" dirty="0"/>
              <a:t> vertelt u wat de beleidsmatige mogelijkheden zijn om hobbels weg te nemen binnen de bestaande huidige kaders voor bodembeheer</a:t>
            </a:r>
          </a:p>
          <a:p>
            <a:pPr marL="171450" indent="-171450">
              <a:buFontTx/>
              <a:buChar char="-"/>
            </a:pPr>
            <a:endParaRPr lang="nl-NL" dirty="0"/>
          </a:p>
          <a:p>
            <a:pPr marL="171450" indent="-171450">
              <a:buFontTx/>
              <a:buChar char="-"/>
            </a:pPr>
            <a:r>
              <a:rPr lang="nl-NL" dirty="0"/>
              <a:t>En tot slot zal Tessa Pancras u meer vertellen over het onderzoek en de saneringsmogelijkheden van </a:t>
            </a:r>
            <a:r>
              <a:rPr lang="nl-NL" dirty="0" err="1"/>
              <a:t>PFAS</a:t>
            </a:r>
            <a:r>
              <a:rPr lang="nl-NL" dirty="0"/>
              <a:t> in de praktijk.</a:t>
            </a:r>
          </a:p>
          <a:p>
            <a:endParaRPr lang="nl-NL" dirty="0"/>
          </a:p>
          <a:p>
            <a:endParaRPr lang="nl-NL" dirty="0"/>
          </a:p>
          <a:p>
            <a:r>
              <a:rPr lang="nl-NL" dirty="0"/>
              <a:t>Na deze sprekers is het pauze en daarna volgen de verdiepende sessies. Deze inhoudelijke verdieping bestaat uit 2 voordrachten:</a:t>
            </a:r>
          </a:p>
          <a:p>
            <a:r>
              <a:rPr lang="nl-NL" dirty="0"/>
              <a:t>Johannes Lijzen van het </a:t>
            </a:r>
            <a:r>
              <a:rPr lang="nl-NL" dirty="0" err="1"/>
              <a:t>RIVM</a:t>
            </a:r>
            <a:r>
              <a:rPr lang="nl-NL" dirty="0"/>
              <a:t> zal ons het laatste nieuws vertellen over relatieve toxiciteit en de risicogrenzen.</a:t>
            </a:r>
          </a:p>
          <a:p>
            <a:r>
              <a:rPr lang="nl-NL" dirty="0"/>
              <a:t>Elisabeth van Bentum neemt ons mee in de laatste inzichten over de verspreiding van </a:t>
            </a:r>
            <a:r>
              <a:rPr lang="nl-NL" dirty="0" err="1"/>
              <a:t>PFAS</a:t>
            </a:r>
            <a:r>
              <a:rPr lang="nl-NL" dirty="0"/>
              <a:t>.</a:t>
            </a:r>
          </a:p>
          <a:p>
            <a:endParaRPr lang="nl-NL" dirty="0"/>
          </a:p>
          <a:p>
            <a:r>
              <a:rPr lang="nl-NL" dirty="0"/>
              <a:t>Tot slot hebben we nog tijd voor vragen en een discussie over hoe om te gaan met dit soort problemen. </a:t>
            </a:r>
          </a:p>
          <a:p>
            <a:r>
              <a:rPr lang="nl-NL" dirty="0"/>
              <a:t>Wij sluiten af met een borrel.</a:t>
            </a:r>
          </a:p>
        </p:txBody>
      </p:sp>
      <p:sp>
        <p:nvSpPr>
          <p:cNvPr id="4" name="Tijdelijke aanduiding voor dianummer 3"/>
          <p:cNvSpPr>
            <a:spLocks noGrp="1"/>
          </p:cNvSpPr>
          <p:nvPr>
            <p:ph type="sldNum" sz="quarter" idx="10"/>
          </p:nvPr>
        </p:nvSpPr>
        <p:spPr/>
        <p:txBody>
          <a:bodyPr/>
          <a:lstStyle/>
          <a:p>
            <a:fld id="{9EFCCD01-D426-423B-AF6B-42A66387078E}" type="slidenum">
              <a:rPr lang="nl-NL" smtClean="0"/>
              <a:pPr/>
              <a:t>10</a:t>
            </a:fld>
            <a:endParaRPr lang="nl-NL"/>
          </a:p>
        </p:txBody>
      </p:sp>
    </p:spTree>
    <p:extLst>
      <p:ext uri="{BB962C8B-B14F-4D97-AF65-F5344CB8AC3E}">
        <p14:creationId xmlns:p14="http://schemas.microsoft.com/office/powerpoint/2010/main" val="1743751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EFCCD01-D426-423B-AF6B-42A66387078E}" type="slidenum">
              <a:rPr lang="nl-NL" smtClean="0"/>
              <a:pPr/>
              <a:t>11</a:t>
            </a:fld>
            <a:endParaRPr lang="nl-NL"/>
          </a:p>
        </p:txBody>
      </p:sp>
    </p:spTree>
    <p:extLst>
      <p:ext uri="{BB962C8B-B14F-4D97-AF65-F5344CB8AC3E}">
        <p14:creationId xmlns:p14="http://schemas.microsoft.com/office/powerpoint/2010/main" val="1250450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10"/>
          </p:nvPr>
        </p:nvSpPr>
        <p:spPr/>
        <p:txBody>
          <a:bodyPr/>
          <a:lstStyle/>
          <a:p>
            <a:fld id="{9EFCCD01-D426-423B-AF6B-42A66387078E}" type="slidenum">
              <a:rPr lang="nl-NL" smtClean="0"/>
              <a:pPr/>
              <a:t>2</a:t>
            </a:fld>
            <a:endParaRPr lang="nl-NL"/>
          </a:p>
        </p:txBody>
      </p:sp>
    </p:spTree>
    <p:extLst>
      <p:ext uri="{BB962C8B-B14F-4D97-AF65-F5344CB8AC3E}">
        <p14:creationId xmlns:p14="http://schemas.microsoft.com/office/powerpoint/2010/main" val="3826197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10"/>
          </p:nvPr>
        </p:nvSpPr>
        <p:spPr/>
        <p:txBody>
          <a:bodyPr/>
          <a:lstStyle/>
          <a:p>
            <a:fld id="{9EFCCD01-D426-423B-AF6B-42A66387078E}" type="slidenum">
              <a:rPr lang="nl-NL" smtClean="0"/>
              <a:pPr/>
              <a:t>3</a:t>
            </a:fld>
            <a:endParaRPr lang="nl-NL"/>
          </a:p>
        </p:txBody>
      </p:sp>
    </p:spTree>
    <p:extLst>
      <p:ext uri="{BB962C8B-B14F-4D97-AF65-F5344CB8AC3E}">
        <p14:creationId xmlns:p14="http://schemas.microsoft.com/office/powerpoint/2010/main" val="1761345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a:bodyPr>
          <a:lstStyle/>
          <a:p>
            <a:r>
              <a:rPr lang="nl-NL" dirty="0"/>
              <a:t>Aan het begin van deze eeuw groeit de belangstelling voor PFAS stoffen zoals PFOS en PFOA. </a:t>
            </a:r>
          </a:p>
          <a:p>
            <a:r>
              <a:rPr lang="nl-NL" dirty="0"/>
              <a:t>Wereldwijd vindt wetenschappelijk onderzoek plaats en ongeveer 10 jaar later komen internationale afspraken, wetten en regels. </a:t>
            </a:r>
          </a:p>
          <a:p>
            <a:endParaRPr lang="nl-NL" dirty="0"/>
          </a:p>
          <a:p>
            <a:r>
              <a:rPr lang="nl-NL" dirty="0"/>
              <a:t>[</a:t>
            </a:r>
            <a:r>
              <a:rPr lang="nl-NL" b="1" dirty="0"/>
              <a:t>KLIK</a:t>
            </a:r>
            <a:r>
              <a:rPr lang="nl-NL" dirty="0"/>
              <a:t>]</a:t>
            </a:r>
          </a:p>
          <a:p>
            <a:endParaRPr lang="nl-NL" dirty="0"/>
          </a:p>
          <a:p>
            <a:r>
              <a:rPr lang="nl-NL" dirty="0"/>
              <a:t>Niets nieuws onder de zon! </a:t>
            </a:r>
          </a:p>
          <a:p>
            <a:r>
              <a:rPr lang="nl-NL" dirty="0"/>
              <a:t>Ook voor Nederland verloopt tot 2010 de wijze waarop wij omgaan met deze nieuwe stoffen, zoals het altijd al ging. In de jaren 70, 80 en 90 hebben we ons druk gemaakt om DDT, dioxine en </a:t>
            </a:r>
            <a:r>
              <a:rPr lang="nl-NL" dirty="0" err="1"/>
              <a:t>PCB’s</a:t>
            </a:r>
            <a:r>
              <a:rPr lang="nl-NL" dirty="0"/>
              <a:t>. De verwachting was dat PFAS op dezelfde manier opgepakt zou gaan worden.</a:t>
            </a:r>
          </a:p>
          <a:p>
            <a:endParaRPr lang="nl-NL" dirty="0"/>
          </a:p>
          <a:p>
            <a:r>
              <a:rPr lang="nl-NL" b="1" dirty="0"/>
              <a:t>[KLIK]</a:t>
            </a:r>
            <a:endParaRPr lang="nl-NL" dirty="0"/>
          </a:p>
          <a:p>
            <a:endParaRPr lang="nl-NL" dirty="0"/>
          </a:p>
          <a:p>
            <a:r>
              <a:rPr lang="nl-NL" dirty="0"/>
              <a:t>Maar toch ging het ander. </a:t>
            </a:r>
          </a:p>
          <a:p>
            <a:r>
              <a:rPr lang="nl-NL" dirty="0"/>
              <a:t>Vanaf 2011 gingen omliggende Europese landen onderzoeken starten naar PFAS in oppervlaktewater, grondwater en in grond. </a:t>
            </a:r>
          </a:p>
          <a:p>
            <a:r>
              <a:rPr lang="nl-NL" dirty="0"/>
              <a:t>Op basis van resultaten ontwikkelden deze landen beleid en troffen zij maatregelen om de verspreiding van PFAS tegen te gaan en maatregelen voor het omgaan met PFAS in grond en grondwater. </a:t>
            </a:r>
          </a:p>
          <a:p>
            <a:endParaRPr lang="nl-NL" dirty="0"/>
          </a:p>
          <a:p>
            <a:r>
              <a:rPr lang="nl-NL" dirty="0"/>
              <a:t>Maar we zagen ook dat in Nederland deze stofgroep nog niet op het netvlies stond. </a:t>
            </a:r>
          </a:p>
          <a:p>
            <a:endParaRPr lang="nl-NL" dirty="0"/>
          </a:p>
          <a:p>
            <a:r>
              <a:rPr lang="nl-NL" b="1" dirty="0"/>
              <a:t>[KLIK]</a:t>
            </a:r>
          </a:p>
          <a:p>
            <a:endParaRPr lang="nl-NL" b="1" dirty="0"/>
          </a:p>
          <a:p>
            <a:r>
              <a:rPr lang="nl-NL" dirty="0"/>
              <a:t>Waarom gebeurde dat niet?</a:t>
            </a:r>
          </a:p>
          <a:p>
            <a:endParaRPr lang="nl-NL" dirty="0"/>
          </a:p>
        </p:txBody>
      </p:sp>
      <p:sp>
        <p:nvSpPr>
          <p:cNvPr id="4" name="Tijdelijke aanduiding voor dianummer 3"/>
          <p:cNvSpPr>
            <a:spLocks noGrp="1"/>
          </p:cNvSpPr>
          <p:nvPr>
            <p:ph type="sldNum" sz="quarter" idx="10"/>
          </p:nvPr>
        </p:nvSpPr>
        <p:spPr/>
        <p:txBody>
          <a:bodyPr/>
          <a:lstStyle/>
          <a:p>
            <a:fld id="{9EFCCD01-D426-423B-AF6B-42A66387078E}" type="slidenum">
              <a:rPr lang="nl-NL" smtClean="0"/>
              <a:pPr/>
              <a:t>4</a:t>
            </a:fld>
            <a:endParaRPr lang="nl-NL"/>
          </a:p>
        </p:txBody>
      </p:sp>
    </p:spTree>
    <p:extLst>
      <p:ext uri="{BB962C8B-B14F-4D97-AF65-F5344CB8AC3E}">
        <p14:creationId xmlns:p14="http://schemas.microsoft.com/office/powerpoint/2010/main" val="1022375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r>
              <a:rPr lang="nl-NL" dirty="0"/>
              <a:t>Waarom ging het in Nederland anders met de PFAS stoffen?</a:t>
            </a:r>
          </a:p>
          <a:p>
            <a:endParaRPr lang="nl-NL" dirty="0"/>
          </a:p>
          <a:p>
            <a:r>
              <a:rPr lang="nl-NL" dirty="0"/>
              <a:t>Rond 2014 zien wij 2 belangrijke oorzaken voor het feit dat in Nederland deze stofgroep PFAS niet opgepakt wordt.</a:t>
            </a:r>
          </a:p>
          <a:p>
            <a:endParaRPr lang="nl-NL" dirty="0"/>
          </a:p>
          <a:p>
            <a:r>
              <a:rPr lang="nl-NL" dirty="0"/>
              <a:t>Enerzijds gaat het om de stofgroep zelf. PFAS zijn lastige stoffen en het kost veel moeite om alle informatie te doorgronden en te begrijpen.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Ook hadden we geen inzicht in meetdata. We wisten niet of PFAS aanwezig was Nederland en op welke schaal dan. In de monitoringsprogramma’s voor het bewaken van de kwaliteit van grond of grondwater, werden deze stoffen nog niet meegenomen. Een beeld bij de vraag of PFAS in Nederland ook een probleem kan zijn ontbrak.</a:t>
            </a:r>
          </a:p>
          <a:p>
            <a:endParaRPr lang="nl-NL" dirty="0"/>
          </a:p>
          <a:p>
            <a:r>
              <a:rPr lang="nl-NL" b="1" dirty="0"/>
              <a:t>[KLIK]</a:t>
            </a:r>
            <a:endParaRPr lang="nl-NL" dirty="0"/>
          </a:p>
          <a:p>
            <a:endParaRPr lang="nl-NL" dirty="0"/>
          </a:p>
          <a:p>
            <a:r>
              <a:rPr lang="nl-NL" dirty="0"/>
              <a:t>Maar dat is het niet alleen. Ook in het werkveld was in 2014 de trend gericht op ander zaken.</a:t>
            </a:r>
          </a:p>
          <a:p>
            <a:r>
              <a:rPr lang="nl-NL" dirty="0"/>
              <a:t>Het werkveld was bezig met het afronden van de spoedoperatie en het inrichten van bodembeheer. Men had geen behoefte aan nieuwe ‘zorgen’. </a:t>
            </a:r>
          </a:p>
          <a:p>
            <a:r>
              <a:rPr lang="nl-NL" dirty="0"/>
              <a:t>De decentralisatie was in volle gang en veel gemeenten waren zich aan het heroriënteren op hun bodemtaken. </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[KLIK]</a:t>
            </a:r>
            <a:endParaRPr lang="nl-NL" dirty="0"/>
          </a:p>
          <a:p>
            <a:endParaRPr lang="nl-NL" dirty="0"/>
          </a:p>
          <a:p>
            <a:r>
              <a:rPr lang="nl-NL" dirty="0"/>
              <a:t>Deze onduidelijkheden en onzekerheden leidde er toe dat we niet wisten </a:t>
            </a:r>
            <a:r>
              <a:rPr lang="nl-NL" b="1" dirty="0"/>
              <a:t>waarom, waar en hoe </a:t>
            </a:r>
            <a:r>
              <a:rPr lang="nl-NL" dirty="0"/>
              <a:t>te beginnen te beginnen. </a:t>
            </a:r>
          </a:p>
          <a:p>
            <a:endParaRPr lang="nl-NL" dirty="0"/>
          </a:p>
          <a:p>
            <a:endParaRPr lang="nl-NL" dirty="0"/>
          </a:p>
          <a:p>
            <a:endParaRPr lang="nl-NL" dirty="0"/>
          </a:p>
          <a:p>
            <a:r>
              <a:rPr lang="nl-NL" dirty="0"/>
              <a:t> </a:t>
            </a:r>
          </a:p>
        </p:txBody>
      </p:sp>
      <p:sp>
        <p:nvSpPr>
          <p:cNvPr id="4" name="Tijdelijke aanduiding voor dianummer 3"/>
          <p:cNvSpPr>
            <a:spLocks noGrp="1"/>
          </p:cNvSpPr>
          <p:nvPr>
            <p:ph type="sldNum" sz="quarter" idx="10"/>
          </p:nvPr>
        </p:nvSpPr>
        <p:spPr/>
        <p:txBody>
          <a:bodyPr/>
          <a:lstStyle/>
          <a:p>
            <a:fld id="{9EFCCD01-D426-423B-AF6B-42A66387078E}" type="slidenum">
              <a:rPr lang="nl-NL" smtClean="0"/>
              <a:pPr/>
              <a:t>5</a:t>
            </a:fld>
            <a:endParaRPr lang="nl-NL"/>
          </a:p>
        </p:txBody>
      </p:sp>
    </p:spTree>
    <p:extLst>
      <p:ext uri="{BB962C8B-B14F-4D97-AF65-F5344CB8AC3E}">
        <p14:creationId xmlns:p14="http://schemas.microsoft.com/office/powerpoint/2010/main" val="2472271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20000"/>
          </a:bodyPr>
          <a:lstStyle/>
          <a:p>
            <a:r>
              <a:rPr lang="nl-NL" dirty="0"/>
              <a:t>En toen, in 2016 …</a:t>
            </a:r>
          </a:p>
          <a:p>
            <a:endParaRPr lang="nl-NL" dirty="0"/>
          </a:p>
          <a:p>
            <a:r>
              <a:rPr lang="nl-NL" dirty="0"/>
              <a:t>Enkele partijen waren nieuwsgierig. De vragen die wij hadden, hadden zij ook! Samen werkten we projectvoorstel  uit met een aanpak om te komen tot een handelingskader. Dit kader zou op een praktische wijze uitleggen hoe we kunnen omgaan met PFAS in het bodembeheer. Over dit handelingskader vertel ik straks meer.</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[KLIK]</a:t>
            </a:r>
          </a:p>
          <a:p>
            <a:endParaRPr lang="nl-NL" dirty="0"/>
          </a:p>
          <a:p>
            <a:r>
              <a:rPr lang="nl-NL" dirty="0"/>
              <a:t>Wie waren deze partijen?</a:t>
            </a:r>
          </a:p>
          <a:p>
            <a:r>
              <a:rPr lang="nl-NL" dirty="0"/>
              <a:t>Het Expertisecentrum PFAS was toen al opgezet door Arcadis, TTE en </a:t>
            </a:r>
            <a:r>
              <a:rPr lang="nl-NL" dirty="0" err="1"/>
              <a:t>Witteveen+Bos</a:t>
            </a:r>
            <a:r>
              <a:rPr lang="nl-NL" dirty="0"/>
              <a:t>. Zij schreven dit voorstel samen met partijen die geïnteresseerd waren in alle vragen over PFAS in relatie tot bodembeheer. Dat waren …</a:t>
            </a:r>
          </a:p>
          <a:p>
            <a:endParaRPr lang="nl-NL" b="1" dirty="0"/>
          </a:p>
          <a:p>
            <a:r>
              <a:rPr lang="nl-NL" b="1" dirty="0"/>
              <a:t>[KLIK]</a:t>
            </a:r>
          </a:p>
          <a:p>
            <a:endParaRPr lang="nl-NL" dirty="0"/>
          </a:p>
          <a:p>
            <a:r>
              <a:rPr lang="nl-NL" dirty="0"/>
              <a:t>Allereerst Dordrecht.</a:t>
            </a:r>
          </a:p>
          <a:p>
            <a:r>
              <a:rPr lang="nl-NL" dirty="0"/>
              <a:t>Maar ook diverse ministeries en de omgevingsdienst Zuid Holland Zuid. </a:t>
            </a:r>
          </a:p>
          <a:p>
            <a:r>
              <a:rPr lang="nl-NL" dirty="0"/>
              <a:t>En ook deze gemeenten, provincies, omgevingsdiensten, de </a:t>
            </a:r>
            <a:r>
              <a:rPr lang="nl-NL" dirty="0" err="1"/>
              <a:t>OVAM</a:t>
            </a:r>
            <a:r>
              <a:rPr lang="nl-NL" dirty="0"/>
              <a:t>, het RIVM en Brandweer Nederland.  Zij hebben allemaal hun steun gegeven aan dit project. </a:t>
            </a:r>
          </a:p>
          <a:p>
            <a:r>
              <a:rPr lang="nl-NL" dirty="0"/>
              <a:t>Samen zorgden deze partijen er voor dat er geld kwam om een meetprogramma op te starten. Een programma om op diverse locaties naar PFAS te gaan onderzoeken en deze informatie en leerpunten ook met elkaar te gaan delen. </a:t>
            </a:r>
          </a:p>
          <a:p>
            <a:endParaRPr lang="nl-NL" dirty="0"/>
          </a:p>
          <a:p>
            <a:r>
              <a:rPr lang="nl-NL" dirty="0"/>
              <a:t>Ook waren deze partijen bereidt om in de klankbordgroep deel te nemen. Vanaf deze plaats wil ik deze partijen bedanken voor hun inzet de afgelopen 2 jaar.</a:t>
            </a:r>
          </a:p>
          <a:p>
            <a:endParaRPr lang="nl-NL" dirty="0"/>
          </a:p>
          <a:p>
            <a:r>
              <a:rPr lang="nl-NL" dirty="0"/>
              <a:t>Maar met alleen een meetprogramma, hadden we nog geen handelingskader. </a:t>
            </a:r>
          </a:p>
          <a:p>
            <a:endParaRPr lang="nl-NL" dirty="0"/>
          </a:p>
          <a:p>
            <a:r>
              <a:rPr lang="nl-NL" dirty="0"/>
              <a:t>Het was de maatschappelijke onrust in Dordrecht, die zorgde voor de ‘</a:t>
            </a:r>
            <a:r>
              <a:rPr lang="nl-NL" dirty="0" err="1"/>
              <a:t>sence</a:t>
            </a:r>
            <a:r>
              <a:rPr lang="nl-NL" dirty="0"/>
              <a:t> of </a:t>
            </a:r>
            <a:r>
              <a:rPr lang="nl-NL" dirty="0" err="1"/>
              <a:t>urgency</a:t>
            </a:r>
            <a:r>
              <a:rPr lang="nl-NL" dirty="0"/>
              <a:t>’! In die tijd had de gemeente Dordrecht - naast diverse metingen – ook behoefte aan kennis over PFAS en aan een kader voor het bodembeheer van PFAS in grond en grondwater. </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Het was Dordrecht die toen de lead nam en er voor zorgde dat het projectvoorstel uitgevoerd kon worden. </a:t>
            </a:r>
          </a:p>
        </p:txBody>
      </p:sp>
      <p:sp>
        <p:nvSpPr>
          <p:cNvPr id="4" name="Tijdelijke aanduiding voor dianummer 3"/>
          <p:cNvSpPr>
            <a:spLocks noGrp="1"/>
          </p:cNvSpPr>
          <p:nvPr>
            <p:ph type="sldNum" sz="quarter" idx="10"/>
          </p:nvPr>
        </p:nvSpPr>
        <p:spPr/>
        <p:txBody>
          <a:bodyPr/>
          <a:lstStyle/>
          <a:p>
            <a:fld id="{9EFCCD01-D426-423B-AF6B-42A66387078E}" type="slidenum">
              <a:rPr lang="nl-NL" smtClean="0"/>
              <a:pPr/>
              <a:t>6</a:t>
            </a:fld>
            <a:endParaRPr lang="nl-NL"/>
          </a:p>
        </p:txBody>
      </p:sp>
    </p:spTree>
    <p:extLst>
      <p:ext uri="{BB962C8B-B14F-4D97-AF65-F5344CB8AC3E}">
        <p14:creationId xmlns:p14="http://schemas.microsoft.com/office/powerpoint/2010/main" val="1500535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En wat heeft deze samenwerking opgeleverd …!</a:t>
            </a:r>
          </a:p>
          <a:p>
            <a:endParaRPr lang="nl-NL" dirty="0"/>
          </a:p>
          <a:p>
            <a:r>
              <a:rPr lang="nl-NL" dirty="0"/>
              <a:t>Een prachtig kader waarin op praktische wijze is uitgewerkt hoe het werkveld kan omgaan met PFAS.</a:t>
            </a:r>
          </a:p>
          <a:p>
            <a:endParaRPr lang="nl-NL" dirty="0"/>
          </a:p>
          <a:p>
            <a:r>
              <a:rPr lang="nl-NL" dirty="0"/>
              <a:t>Wij zijn ontzettend trots dat wij dit resultaat vandaag aan u kunnen presenteren. </a:t>
            </a:r>
          </a:p>
          <a:p>
            <a:endParaRPr lang="nl-NL" dirty="0"/>
          </a:p>
          <a:p>
            <a:r>
              <a:rPr lang="nl-NL" dirty="0"/>
              <a:t>Het eerste exemplaar van het handelingskader zullen wij dan ook aanbieden aan de heer Rik van der Linden, wethouder van de gemeente Dordrecht. </a:t>
            </a:r>
          </a:p>
          <a:p>
            <a:endParaRPr lang="nl-NL" dirty="0"/>
          </a:p>
          <a:p>
            <a:r>
              <a:rPr lang="nl-NL" dirty="0"/>
              <a:t>Ik wil hiervoor graag onze opdrachtgever Rob Mank en Wethouder Van der Linden vragen om naar voren te komen.</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[KLIK]</a:t>
            </a:r>
            <a:endParaRPr lang="nl-NL" dirty="0"/>
          </a:p>
          <a:p>
            <a:endParaRPr lang="nl-NL" dirty="0"/>
          </a:p>
          <a:p>
            <a:endParaRPr lang="nl-NL" dirty="0"/>
          </a:p>
          <a:p>
            <a:r>
              <a:rPr lang="nl-NL" dirty="0"/>
              <a:t>Rob Mank overhandigt exemplaar aan Wethouder, de heer Rik van der Linden.</a:t>
            </a:r>
          </a:p>
          <a:p>
            <a:endParaRPr lang="nl-NL" dirty="0"/>
          </a:p>
        </p:txBody>
      </p:sp>
      <p:sp>
        <p:nvSpPr>
          <p:cNvPr id="4" name="Tijdelijke aanduiding voor dianummer 3"/>
          <p:cNvSpPr>
            <a:spLocks noGrp="1"/>
          </p:cNvSpPr>
          <p:nvPr>
            <p:ph type="sldNum" sz="quarter" idx="10"/>
          </p:nvPr>
        </p:nvSpPr>
        <p:spPr/>
        <p:txBody>
          <a:bodyPr/>
          <a:lstStyle/>
          <a:p>
            <a:fld id="{9EFCCD01-D426-423B-AF6B-42A66387078E}" type="slidenum">
              <a:rPr lang="nl-NL" smtClean="0"/>
              <a:pPr/>
              <a:t>7</a:t>
            </a:fld>
            <a:endParaRPr lang="nl-NL"/>
          </a:p>
        </p:txBody>
      </p:sp>
    </p:spTree>
    <p:extLst>
      <p:ext uri="{BB962C8B-B14F-4D97-AF65-F5344CB8AC3E}">
        <p14:creationId xmlns:p14="http://schemas.microsoft.com/office/powerpoint/2010/main" val="4143751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10000"/>
          </a:bodyPr>
          <a:lstStyle/>
          <a:p>
            <a:r>
              <a:rPr lang="nl-NL" dirty="0"/>
              <a:t>Wat staat er allemaal in dit mooie document?</a:t>
            </a:r>
          </a:p>
          <a:p>
            <a:endParaRPr lang="nl-NL" dirty="0"/>
          </a:p>
          <a:p>
            <a:r>
              <a:rPr lang="nl-NL" dirty="0"/>
              <a:t>Het handelingskader is een praktisch en uitvoeringsgericht kader dat overheden kan helpen bij:</a:t>
            </a:r>
          </a:p>
          <a:p>
            <a:pPr marL="171450" indent="-171450">
              <a:buFontTx/>
              <a:buChar char="-"/>
            </a:pPr>
            <a:r>
              <a:rPr lang="nl-NL" dirty="0"/>
              <a:t>het uitwerken van beleid</a:t>
            </a:r>
          </a:p>
          <a:p>
            <a:pPr marL="171450" indent="-171450">
              <a:buFontTx/>
              <a:buChar char="-"/>
            </a:pPr>
            <a:r>
              <a:rPr lang="nl-NL" dirty="0"/>
              <a:t>het starten van onderzoek</a:t>
            </a:r>
          </a:p>
          <a:p>
            <a:pPr marL="171450" indent="-171450">
              <a:buFontTx/>
              <a:buChar char="-"/>
            </a:pPr>
            <a:r>
              <a:rPr lang="nl-NL" dirty="0"/>
              <a:t>het interpreteren van meetdata</a:t>
            </a:r>
          </a:p>
          <a:p>
            <a:pPr marL="171450" indent="-171450">
              <a:buFontTx/>
              <a:buChar char="-"/>
            </a:pPr>
            <a:r>
              <a:rPr lang="nl-NL" dirty="0"/>
              <a:t>en het bepalen van de vervolgstappen</a:t>
            </a:r>
          </a:p>
          <a:p>
            <a:endParaRPr lang="nl-NL" dirty="0"/>
          </a:p>
          <a:p>
            <a:r>
              <a:rPr lang="nl-NL" dirty="0"/>
              <a:t>Daarnaast is meer informatie gegeven over de stofgroep PFAS en is uitgelegd waarom deze stof aandacht verdiend.</a:t>
            </a:r>
          </a:p>
          <a:p>
            <a:endParaRPr lang="nl-NL" dirty="0"/>
          </a:p>
          <a:p>
            <a:r>
              <a:rPr lang="nl-NL" dirty="0"/>
              <a:t>Maar dat is niet alles wat we hebben gedaan. Het handelingskader is beknopt en zelfstandig leesbaar gehouden. </a:t>
            </a:r>
          </a:p>
          <a:p>
            <a:r>
              <a:rPr lang="nl-NL" dirty="0"/>
              <a:t>Alle verdiepende informatie is gerapporteerd in 6 losse documenten. Deze achtergronddocumenten zijn de grondslag geweest voor het handelingskader. </a:t>
            </a:r>
          </a:p>
          <a:p>
            <a:r>
              <a:rPr lang="nl-NL" dirty="0"/>
              <a:t>Deze documenten zijn:</a:t>
            </a:r>
          </a:p>
          <a:p>
            <a:pPr marL="171450" indent="-171450">
              <a:buFontTx/>
              <a:buChar char="-"/>
            </a:pPr>
            <a:r>
              <a:rPr lang="nl-NL" dirty="0"/>
              <a:t>Een kennisdocument met informatie over de stofgroep PFAS</a:t>
            </a:r>
          </a:p>
          <a:p>
            <a:pPr marL="171450" indent="-171450">
              <a:buFontTx/>
              <a:buChar char="-"/>
            </a:pPr>
            <a:r>
              <a:rPr lang="nl-NL" dirty="0"/>
              <a:t>Het </a:t>
            </a:r>
            <a:r>
              <a:rPr lang="nl-NL" dirty="0" err="1"/>
              <a:t>RIVM</a:t>
            </a:r>
            <a:r>
              <a:rPr lang="nl-NL" dirty="0"/>
              <a:t> rapport over de risico’s en </a:t>
            </a:r>
            <a:r>
              <a:rPr lang="nl-NL" dirty="0" err="1"/>
              <a:t>relative</a:t>
            </a:r>
            <a:r>
              <a:rPr lang="nl-NL" dirty="0"/>
              <a:t> </a:t>
            </a:r>
            <a:r>
              <a:rPr lang="nl-NL" dirty="0" err="1"/>
              <a:t>potency</a:t>
            </a:r>
            <a:r>
              <a:rPr lang="nl-NL" dirty="0"/>
              <a:t> factors die wij samen met het RIVM hebben opgesteld</a:t>
            </a:r>
          </a:p>
          <a:p>
            <a:pPr marL="171450" indent="-171450">
              <a:buFontTx/>
              <a:buChar char="-"/>
            </a:pPr>
            <a:r>
              <a:rPr lang="nl-NL" dirty="0"/>
              <a:t>3 rapporten die de verspreiding en de aanwezigheid van PFAS in Nederland beschrijven</a:t>
            </a:r>
          </a:p>
          <a:p>
            <a:pPr marL="171450" indent="-171450">
              <a:buFontTx/>
              <a:buChar char="-"/>
            </a:pPr>
            <a:r>
              <a:rPr lang="nl-NL" dirty="0"/>
              <a:t>Een verdiepende analyse van het beleid en de juridische kaders van de Wet bodembescherming</a:t>
            </a:r>
          </a:p>
          <a:p>
            <a:pPr marL="171450" indent="-171450">
              <a:buFontTx/>
              <a:buChar char="-"/>
            </a:pPr>
            <a:endParaRPr lang="nl-NL" dirty="0"/>
          </a:p>
          <a:p>
            <a:r>
              <a:rPr lang="nl-NL" dirty="0"/>
              <a:t>Al deze informatie hebben wij op logische wijze geclusterd in 3 rubrieken. Deze 3 rubrieken zijn: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[KLIK]</a:t>
            </a:r>
            <a:endParaRPr lang="nl-NL" dirty="0"/>
          </a:p>
          <a:p>
            <a:endParaRPr lang="nl-NL"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l-NL" dirty="0"/>
              <a:t>Informatie en stofkennis over </a:t>
            </a:r>
            <a:r>
              <a:rPr lang="nl-NL" dirty="0" err="1"/>
              <a:t>PFAS</a:t>
            </a:r>
            <a:r>
              <a:rPr lang="nl-NL" dirty="0"/>
              <a:t>	</a:t>
            </a:r>
            <a:r>
              <a:rPr lang="nl-NL" b="1" dirty="0"/>
              <a:t>[KLIK]</a:t>
            </a:r>
            <a:endParaRPr lang="nl-NL"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l-NL" dirty="0"/>
              <a:t>Een handelingsperspectief voor bodembeheer	</a:t>
            </a:r>
            <a:r>
              <a:rPr lang="nl-NL" b="1" dirty="0"/>
              <a:t>[KLIK]</a:t>
            </a:r>
            <a:endParaRPr lang="nl-NL" dirty="0"/>
          </a:p>
          <a:p>
            <a:pPr marL="228600" indent="-228600">
              <a:buAutoNum type="arabicPeriod"/>
            </a:pPr>
            <a:r>
              <a:rPr lang="nl-NL" dirty="0" err="1"/>
              <a:t>PFAS</a:t>
            </a:r>
            <a:r>
              <a:rPr lang="nl-NL" dirty="0"/>
              <a:t> in de praktijk.</a:t>
            </a:r>
          </a:p>
          <a:p>
            <a:endParaRPr lang="nl-NL" dirty="0"/>
          </a:p>
          <a:p>
            <a:r>
              <a:rPr lang="nl-NL" dirty="0"/>
              <a:t>Deze 3 onderdelen worden door de volgende sprekers nader toegelicht.</a:t>
            </a:r>
          </a:p>
          <a:p>
            <a:pPr marL="0" indent="0">
              <a:buFontTx/>
              <a:buNone/>
            </a:pPr>
            <a:endParaRPr lang="nl-NL" dirty="0"/>
          </a:p>
        </p:txBody>
      </p:sp>
      <p:sp>
        <p:nvSpPr>
          <p:cNvPr id="4" name="Tijdelijke aanduiding voor dianummer 3"/>
          <p:cNvSpPr>
            <a:spLocks noGrp="1"/>
          </p:cNvSpPr>
          <p:nvPr>
            <p:ph type="sldNum" sz="quarter" idx="10"/>
          </p:nvPr>
        </p:nvSpPr>
        <p:spPr/>
        <p:txBody>
          <a:bodyPr/>
          <a:lstStyle/>
          <a:p>
            <a:fld id="{9EFCCD01-D426-423B-AF6B-42A66387078E}" type="slidenum">
              <a:rPr lang="nl-NL" smtClean="0"/>
              <a:pPr/>
              <a:t>8</a:t>
            </a:fld>
            <a:endParaRPr lang="nl-NL"/>
          </a:p>
        </p:txBody>
      </p:sp>
    </p:spTree>
    <p:extLst>
      <p:ext uri="{BB962C8B-B14F-4D97-AF65-F5344CB8AC3E}">
        <p14:creationId xmlns:p14="http://schemas.microsoft.com/office/powerpoint/2010/main" val="2171633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dirty="0"/>
              <a:t>Zowel het handelingskader als deze achtergronddocumenten zijn beschikbaar via onze website!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dirty="0"/>
              <a:t>Het rapport van het </a:t>
            </a:r>
            <a:r>
              <a:rPr lang="nl-NL" dirty="0" err="1"/>
              <a:t>RIVM</a:t>
            </a:r>
            <a:r>
              <a:rPr lang="nl-NL" dirty="0"/>
              <a:t> staat op de site van het </a:t>
            </a:r>
            <a:r>
              <a:rPr lang="nl-NL" dirty="0" err="1"/>
              <a:t>RIVM</a:t>
            </a:r>
            <a:endParaRPr lang="nl-NL" dirty="0"/>
          </a:p>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10"/>
          </p:nvPr>
        </p:nvSpPr>
        <p:spPr/>
        <p:txBody>
          <a:bodyPr/>
          <a:lstStyle/>
          <a:p>
            <a:fld id="{9EFCCD01-D426-423B-AF6B-42A66387078E}" type="slidenum">
              <a:rPr lang="nl-NL" smtClean="0"/>
              <a:pPr/>
              <a:t>9</a:t>
            </a:fld>
            <a:endParaRPr lang="nl-NL"/>
          </a:p>
        </p:txBody>
      </p:sp>
    </p:spTree>
    <p:extLst>
      <p:ext uri="{BB962C8B-B14F-4D97-AF65-F5344CB8AC3E}">
        <p14:creationId xmlns:p14="http://schemas.microsoft.com/office/powerpoint/2010/main" val="4227455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page">
    <p:spTree>
      <p:nvGrpSpPr>
        <p:cNvPr id="1" name=""/>
        <p:cNvGrpSpPr/>
        <p:nvPr/>
      </p:nvGrpSpPr>
      <p:grpSpPr>
        <a:xfrm>
          <a:off x="0" y="0"/>
          <a:ext cx="0" cy="0"/>
          <a:chOff x="0" y="0"/>
          <a:chExt cx="0" cy="0"/>
        </a:xfrm>
      </p:grpSpPr>
      <p:sp>
        <p:nvSpPr>
          <p:cNvPr id="10" name="Tijdelijke aanduiding voor afbeelding 15">
            <a:extLst>
              <a:ext uri="{FF2B5EF4-FFF2-40B4-BE49-F238E27FC236}">
                <a16:creationId xmlns:a16="http://schemas.microsoft.com/office/drawing/2014/main" id="{6FF99F8B-64EB-44B4-ACCD-8B270A7CDC47}"/>
              </a:ext>
            </a:extLst>
          </p:cNvPr>
          <p:cNvSpPr>
            <a:spLocks noGrp="1"/>
          </p:cNvSpPr>
          <p:nvPr>
            <p:ph type="pic" sz="quarter" idx="10"/>
          </p:nvPr>
        </p:nvSpPr>
        <p:spPr>
          <a:xfrm>
            <a:off x="0" y="123478"/>
            <a:ext cx="9144000" cy="3701103"/>
          </a:xfrm>
          <a:solidFill>
            <a:srgbClr val="184350"/>
          </a:solidFill>
        </p:spPr>
        <p:txBody>
          <a:bodyPr>
            <a:normAutofit/>
          </a:bodyPr>
          <a:lstStyle>
            <a:lvl1pPr>
              <a:defRPr sz="1600">
                <a:solidFill>
                  <a:schemeClr val="bg1"/>
                </a:solidFill>
              </a:defRPr>
            </a:lvl1pPr>
          </a:lstStyle>
          <a:p>
            <a:r>
              <a:rPr lang="en-US" dirty="0"/>
              <a:t>Click icon to add picture</a:t>
            </a:r>
            <a:endParaRPr lang="en-GB" dirty="0"/>
          </a:p>
        </p:txBody>
      </p:sp>
      <p:sp>
        <p:nvSpPr>
          <p:cNvPr id="3" name="Subtitle 2"/>
          <p:cNvSpPr>
            <a:spLocks noGrp="1"/>
          </p:cNvSpPr>
          <p:nvPr>
            <p:ph type="subTitle" idx="1"/>
          </p:nvPr>
        </p:nvSpPr>
        <p:spPr>
          <a:xfrm>
            <a:off x="2195738" y="1875826"/>
            <a:ext cx="6518207" cy="790380"/>
          </a:xfrm>
        </p:spPr>
        <p:txBody>
          <a:bodyPr wrap="square" lIns="0" tIns="0" rIns="0" bIns="0" anchor="b" anchorCtr="0">
            <a:noAutofit/>
          </a:bodyPr>
          <a:lstStyle>
            <a:lvl1pPr marL="0" indent="0" algn="r">
              <a:lnSpc>
                <a:spcPts val="3600"/>
              </a:lnSpc>
              <a:spcBef>
                <a:spcPts val="0"/>
              </a:spcBef>
              <a:buNone/>
              <a:defRPr sz="3600" b="0" kern="3000" spc="0" normalizeH="0" baseline="0">
                <a:solidFill>
                  <a:schemeClr val="bg1"/>
                </a:solidFill>
                <a:latin typeface="Segoe UI Light" pitchFamily="34" charset="0"/>
                <a:ea typeface="Ebrima" pitchFamily="2" charset="0"/>
                <a:cs typeface="Ebrima"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2" name="Tijdelijke aanduiding voor tekst 21"/>
          <p:cNvSpPr>
            <a:spLocks noGrp="1"/>
          </p:cNvSpPr>
          <p:nvPr>
            <p:ph type="body" sz="quarter" idx="11"/>
          </p:nvPr>
        </p:nvSpPr>
        <p:spPr>
          <a:xfrm>
            <a:off x="2195736" y="2850454"/>
            <a:ext cx="6518209" cy="388475"/>
          </a:xfrm>
        </p:spPr>
        <p:txBody>
          <a:bodyPr lIns="0" tIns="0" rIns="0" bIns="0" anchor="t">
            <a:noAutofit/>
          </a:bodyPr>
          <a:lstStyle>
            <a:lvl1pPr marL="0" indent="0" algn="r">
              <a:lnSpc>
                <a:spcPts val="1500"/>
              </a:lnSpc>
              <a:spcBef>
                <a:spcPts val="0"/>
              </a:spcBef>
              <a:buFontTx/>
              <a:buNone/>
              <a:defRPr sz="1200" b="1" baseline="0">
                <a:solidFill>
                  <a:schemeClr val="bg1"/>
                </a:solidFill>
              </a:defRPr>
            </a:lvl1pPr>
            <a:lvl2pPr>
              <a:defRPr>
                <a:solidFill>
                  <a:srgbClr val="F3F7FC"/>
                </a:solidFill>
              </a:defRPr>
            </a:lvl2pPr>
            <a:lvl3pPr>
              <a:defRPr>
                <a:solidFill>
                  <a:srgbClr val="F3F7FC"/>
                </a:solidFill>
              </a:defRPr>
            </a:lvl3pPr>
            <a:lvl4pPr>
              <a:defRPr>
                <a:solidFill>
                  <a:srgbClr val="F3F7FC"/>
                </a:solidFill>
              </a:defRPr>
            </a:lvl4pPr>
            <a:lvl5pPr>
              <a:defRPr>
                <a:solidFill>
                  <a:srgbClr val="F3F7FC"/>
                </a:solidFill>
              </a:defRPr>
            </a:lvl5pPr>
          </a:lstStyle>
          <a:p>
            <a:pPr lvl="0"/>
            <a:r>
              <a:rPr lang="en-US"/>
              <a:t>Edit Master text styles</a:t>
            </a:r>
          </a:p>
        </p:txBody>
      </p:sp>
      <p:sp>
        <p:nvSpPr>
          <p:cNvPr id="6" name="Tijdelijke aanduiding voor tekst 21"/>
          <p:cNvSpPr>
            <a:spLocks noGrp="1"/>
          </p:cNvSpPr>
          <p:nvPr>
            <p:ph type="body" sz="quarter" idx="12"/>
          </p:nvPr>
        </p:nvSpPr>
        <p:spPr>
          <a:xfrm>
            <a:off x="2195738" y="3423533"/>
            <a:ext cx="6518209" cy="209142"/>
          </a:xfrm>
        </p:spPr>
        <p:txBody>
          <a:bodyPr lIns="0" tIns="0" rIns="0" bIns="0" anchor="b">
            <a:noAutofit/>
          </a:bodyPr>
          <a:lstStyle>
            <a:lvl1pPr marL="0" indent="0" algn="r">
              <a:lnSpc>
                <a:spcPts val="1500"/>
              </a:lnSpc>
              <a:spcBef>
                <a:spcPts val="0"/>
              </a:spcBef>
              <a:buFontTx/>
              <a:buNone/>
              <a:defRPr sz="900" b="0" baseline="0">
                <a:solidFill>
                  <a:schemeClr val="bg1"/>
                </a:solidFill>
              </a:defRPr>
            </a:lvl1pPr>
            <a:lvl2pPr>
              <a:defRPr>
                <a:solidFill>
                  <a:srgbClr val="F3F7FC"/>
                </a:solidFill>
              </a:defRPr>
            </a:lvl2pPr>
            <a:lvl3pPr>
              <a:defRPr>
                <a:solidFill>
                  <a:srgbClr val="F3F7FC"/>
                </a:solidFill>
              </a:defRPr>
            </a:lvl3pPr>
            <a:lvl4pPr>
              <a:defRPr>
                <a:solidFill>
                  <a:srgbClr val="F3F7FC"/>
                </a:solidFill>
              </a:defRPr>
            </a:lvl4pPr>
            <a:lvl5pPr>
              <a:defRPr>
                <a:solidFill>
                  <a:srgbClr val="F3F7FC"/>
                </a:solidFill>
              </a:defRPr>
            </a:lvl5pPr>
          </a:lstStyle>
          <a:p>
            <a:pPr lvl="0"/>
            <a:r>
              <a:rPr lang="en-US"/>
              <a:t>Edit Master text styles</a:t>
            </a:r>
          </a:p>
        </p:txBody>
      </p:sp>
    </p:spTree>
    <p:extLst>
      <p:ext uri="{BB962C8B-B14F-4D97-AF65-F5344CB8AC3E}">
        <p14:creationId xmlns:p14="http://schemas.microsoft.com/office/powerpoint/2010/main" val="543620523"/>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4E1BFA-60C7-4AF9-8FB1-6012CBE67991}"/>
              </a:ext>
            </a:extLst>
          </p:cNvPr>
          <p:cNvSpPr/>
          <p:nvPr userDrawn="1"/>
        </p:nvSpPr>
        <p:spPr>
          <a:xfrm>
            <a:off x="0" y="0"/>
            <a:ext cx="9144000" cy="51435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Tijdelijke aanduiding voor media 5"/>
          <p:cNvSpPr>
            <a:spLocks noGrp="1"/>
          </p:cNvSpPr>
          <p:nvPr>
            <p:ph type="media" sz="quarter" idx="10"/>
          </p:nvPr>
        </p:nvSpPr>
        <p:spPr>
          <a:xfrm>
            <a:off x="0" y="801688"/>
            <a:ext cx="9144000" cy="4075112"/>
          </a:xfrm>
          <a:solidFill>
            <a:srgbClr val="184350"/>
          </a:solidFill>
        </p:spPr>
        <p:txBody>
          <a:bodyPr/>
          <a:lstStyle>
            <a:lvl1pPr>
              <a:defRPr>
                <a:solidFill>
                  <a:schemeClr val="bg1"/>
                </a:solidFill>
              </a:defRPr>
            </a:lvl1pPr>
          </a:lstStyle>
          <a:p>
            <a:r>
              <a:rPr lang="en-US"/>
              <a:t>Click icon to add media</a:t>
            </a:r>
            <a:endParaRPr lang="en-GB"/>
          </a:p>
        </p:txBody>
      </p:sp>
      <p:sp>
        <p:nvSpPr>
          <p:cNvPr id="4" name="Tijdelijke aanduiding voor dianummer 5"/>
          <p:cNvSpPr>
            <a:spLocks noGrp="1"/>
          </p:cNvSpPr>
          <p:nvPr>
            <p:ph type="sldNum" sz="quarter" idx="4"/>
          </p:nvPr>
        </p:nvSpPr>
        <p:spPr>
          <a:xfrm>
            <a:off x="7968355" y="4876800"/>
            <a:ext cx="527246" cy="266700"/>
          </a:xfrm>
          <a:prstGeom prst="rect">
            <a:avLst/>
          </a:prstGeom>
        </p:spPr>
        <p:txBody>
          <a:bodyPr vert="horz" lIns="0" tIns="0" rIns="0" bIns="0" rtlCol="0" anchor="ctr" anchorCtr="0"/>
          <a:lstStyle>
            <a:lvl1pPr algn="r">
              <a:defRPr sz="1100" b="0">
                <a:solidFill>
                  <a:srgbClr val="184350"/>
                </a:solidFill>
                <a:latin typeface="Segoe UI" pitchFamily="34" charset="0"/>
                <a:ea typeface="Segoe UI" pitchFamily="34" charset="0"/>
                <a:cs typeface="Segoe UI" pitchFamily="34" charset="0"/>
              </a:defRPr>
            </a:lvl1pPr>
          </a:lstStyle>
          <a:p>
            <a:fld id="{44259A67-670E-4C64-97AA-2ABF111DB1CB}" type="slidenum">
              <a:rPr lang="en-GB" smtClean="0"/>
              <a:pPr/>
              <a:t>‹nr.›</a:t>
            </a:fld>
            <a:endParaRPr lang="en-GB" dirty="0"/>
          </a:p>
        </p:txBody>
      </p:sp>
      <p:pic>
        <p:nvPicPr>
          <p:cNvPr id="7" name="Picture 6">
            <a:hlinkClick r:id="" action="ppaction://noaction"/>
            <a:extLst>
              <a:ext uri="{FF2B5EF4-FFF2-40B4-BE49-F238E27FC236}">
                <a16:creationId xmlns:a16="http://schemas.microsoft.com/office/drawing/2014/main" id="{F3BC2781-466A-489D-8F19-587090B65F74}"/>
              </a:ext>
            </a:extLst>
          </p:cNvPr>
          <p:cNvPicPr>
            <a:picLocks noChangeAspect="1"/>
          </p:cNvPicPr>
          <p:nvPr userDrawn="1"/>
        </p:nvPicPr>
        <p:blipFill>
          <a:blip r:embed="rId2"/>
          <a:stretch>
            <a:fillRect/>
          </a:stretch>
        </p:blipFill>
        <p:spPr>
          <a:xfrm>
            <a:off x="6012160" y="4298026"/>
            <a:ext cx="2797327" cy="586239"/>
          </a:xfrm>
          <a:prstGeom prst="rect">
            <a:avLst/>
          </a:prstGeom>
        </p:spPr>
      </p:pic>
    </p:spTree>
    <p:extLst>
      <p:ext uri="{BB962C8B-B14F-4D97-AF65-F5344CB8AC3E}">
        <p14:creationId xmlns:p14="http://schemas.microsoft.com/office/powerpoint/2010/main" val="1240295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B71FC4-8094-43C7-AE13-765857542905}"/>
              </a:ext>
            </a:extLst>
          </p:cNvPr>
          <p:cNvSpPr/>
          <p:nvPr userDrawn="1"/>
        </p:nvSpPr>
        <p:spPr>
          <a:xfrm>
            <a:off x="0" y="0"/>
            <a:ext cx="9144000" cy="51435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 name="Tijdelijke aanduiding voor afbeelding 15"/>
          <p:cNvSpPr>
            <a:spLocks noGrp="1"/>
          </p:cNvSpPr>
          <p:nvPr>
            <p:ph type="pic" sz="quarter" idx="10"/>
          </p:nvPr>
        </p:nvSpPr>
        <p:spPr>
          <a:xfrm>
            <a:off x="0" y="801688"/>
            <a:ext cx="9144000" cy="4075112"/>
          </a:xfrm>
          <a:solidFill>
            <a:srgbClr val="184350"/>
          </a:solidFill>
        </p:spPr>
        <p:txBody>
          <a:bodyPr>
            <a:normAutofit/>
          </a:bodyPr>
          <a:lstStyle>
            <a:lvl1pPr>
              <a:defRPr sz="1600">
                <a:solidFill>
                  <a:schemeClr val="bg1"/>
                </a:solidFill>
              </a:defRPr>
            </a:lvl1pPr>
          </a:lstStyle>
          <a:p>
            <a:r>
              <a:rPr lang="en-US"/>
              <a:t>Click icon to add picture</a:t>
            </a:r>
            <a:endParaRPr lang="en-GB" dirty="0"/>
          </a:p>
        </p:txBody>
      </p:sp>
      <p:sp>
        <p:nvSpPr>
          <p:cNvPr id="5" name="Tijdelijke aanduiding voor tekst 7"/>
          <p:cNvSpPr>
            <a:spLocks noGrp="1"/>
          </p:cNvSpPr>
          <p:nvPr>
            <p:ph type="body" sz="quarter" idx="11" hasCustomPrompt="1"/>
          </p:nvPr>
        </p:nvSpPr>
        <p:spPr>
          <a:xfrm>
            <a:off x="3255082" y="3884615"/>
            <a:ext cx="5615940" cy="784860"/>
          </a:xfrm>
        </p:spPr>
        <p:txBody>
          <a:bodyPr>
            <a:noAutofit/>
          </a:bodyPr>
          <a:lstStyle>
            <a:lvl1pPr>
              <a:defRPr sz="3600">
                <a:solidFill>
                  <a:schemeClr val="bg1"/>
                </a:solidFill>
                <a:latin typeface="Segoe UI Light" pitchFamily="34" charset="0"/>
              </a:defRPr>
            </a:lvl1pPr>
          </a:lstStyle>
          <a:p>
            <a:pPr lvl="0"/>
            <a:r>
              <a:rPr lang="nl-NL" dirty="0"/>
              <a:t>www.expertisecentrumpfas.nl/</a:t>
            </a:r>
            <a:endParaRPr lang="en-GB" dirty="0"/>
          </a:p>
        </p:txBody>
      </p:sp>
      <p:pic>
        <p:nvPicPr>
          <p:cNvPr id="7" name="Picture 6">
            <a:extLst>
              <a:ext uri="{FF2B5EF4-FFF2-40B4-BE49-F238E27FC236}">
                <a16:creationId xmlns:a16="http://schemas.microsoft.com/office/drawing/2014/main" id="{3AF884CF-0D4B-4924-A8E7-5D484746A741}"/>
              </a:ext>
            </a:extLst>
          </p:cNvPr>
          <p:cNvPicPr>
            <a:picLocks noChangeAspect="1"/>
          </p:cNvPicPr>
          <p:nvPr userDrawn="1"/>
        </p:nvPicPr>
        <p:blipFill>
          <a:blip r:embed="rId2"/>
          <a:stretch>
            <a:fillRect/>
          </a:stretch>
        </p:blipFill>
        <p:spPr>
          <a:xfrm>
            <a:off x="251520" y="93354"/>
            <a:ext cx="2797327" cy="586239"/>
          </a:xfrm>
          <a:prstGeom prst="rect">
            <a:avLst/>
          </a:prstGeom>
        </p:spPr>
      </p:pic>
      <p:sp>
        <p:nvSpPr>
          <p:cNvPr id="8" name="Content Placeholder 1">
            <a:extLst>
              <a:ext uri="{FF2B5EF4-FFF2-40B4-BE49-F238E27FC236}">
                <a16:creationId xmlns:a16="http://schemas.microsoft.com/office/drawing/2014/main" id="{939BFBB1-2033-4AEE-A73C-808F51224F4E}"/>
              </a:ext>
            </a:extLst>
          </p:cNvPr>
          <p:cNvSpPr txBox="1">
            <a:spLocks/>
          </p:cNvSpPr>
          <p:nvPr userDrawn="1"/>
        </p:nvSpPr>
        <p:spPr>
          <a:xfrm>
            <a:off x="417226" y="2285309"/>
            <a:ext cx="8475254" cy="1562131"/>
          </a:xfrm>
          <a:prstGeom prst="rect">
            <a:avLst/>
          </a:prstGeom>
        </p:spPr>
        <p:txBody>
          <a:bodyPr>
            <a:normAutofit/>
          </a:bodyPr>
          <a:lstStyle>
            <a:lvl1pPr marL="0" indent="0" algn="l" defTabSz="914400" rtl="0" eaLnBrk="1" latinLnBrk="0" hangingPunct="1">
              <a:lnSpc>
                <a:spcPct val="90000"/>
              </a:lnSpc>
              <a:spcBef>
                <a:spcPts val="600"/>
              </a:spcBef>
              <a:spcAft>
                <a:spcPts val="1200"/>
              </a:spcAft>
              <a:buFont typeface="Arial" panose="020B0604020202020204" pitchFamily="34" charset="0"/>
              <a:buChar char="​"/>
              <a:defRPr sz="1800" kern="1200" baseline="0">
                <a:solidFill>
                  <a:schemeClr val="tx1"/>
                </a:solidFill>
                <a:latin typeface="+mn-lt"/>
                <a:ea typeface="+mn-ea"/>
                <a:cs typeface="+mn-cs"/>
              </a:defRPr>
            </a:lvl1pPr>
            <a:lvl2pPr marL="270000" indent="-2700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600" kern="1200" baseline="0">
                <a:solidFill>
                  <a:schemeClr val="tx1"/>
                </a:solidFill>
                <a:latin typeface="+mn-lt"/>
                <a:ea typeface="+mn-ea"/>
                <a:cs typeface="+mn-cs"/>
              </a:defRPr>
            </a:lvl2pPr>
            <a:lvl3pPr marL="540000" indent="-2700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400" kern="1200" baseline="0">
                <a:solidFill>
                  <a:schemeClr val="tx1"/>
                </a:solidFill>
                <a:latin typeface="+mn-lt"/>
                <a:ea typeface="+mn-ea"/>
                <a:cs typeface="+mn-cs"/>
              </a:defRPr>
            </a:lvl3pPr>
            <a:lvl4pPr marL="810000" indent="-2700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200" kern="1200" baseline="0">
                <a:solidFill>
                  <a:schemeClr val="tx1"/>
                </a:solidFill>
                <a:latin typeface="+mn-lt"/>
                <a:ea typeface="+mn-ea"/>
                <a:cs typeface="+mn-cs"/>
              </a:defRPr>
            </a:lvl4pPr>
            <a:lvl5pPr marL="1080000" indent="-2700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200" kern="1200" baseline="0">
                <a:solidFill>
                  <a:schemeClr val="tx1"/>
                </a:solidFill>
                <a:latin typeface="+mn-lt"/>
                <a:ea typeface="+mn-ea"/>
                <a:cs typeface="+mn-cs"/>
              </a:defRPr>
            </a:lvl5pPr>
            <a:lvl6pPr marL="1350000" indent="-2700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200" kern="1200" baseline="0">
                <a:solidFill>
                  <a:schemeClr val="tx1"/>
                </a:solidFill>
                <a:latin typeface="+mn-lt"/>
                <a:ea typeface="+mn-ea"/>
                <a:cs typeface="+mn-cs"/>
              </a:defRPr>
            </a:lvl6pPr>
            <a:lvl7pPr marL="1620000" indent="-2700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200" kern="1200" baseline="0">
                <a:solidFill>
                  <a:schemeClr val="tx1"/>
                </a:solidFill>
                <a:latin typeface="+mn-lt"/>
                <a:ea typeface="+mn-ea"/>
                <a:cs typeface="+mn-cs"/>
              </a:defRPr>
            </a:lvl7pPr>
            <a:lvl8pPr marL="1890000" indent="-2700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200" kern="1200" baseline="0">
                <a:solidFill>
                  <a:schemeClr val="tx1"/>
                </a:solidFill>
                <a:latin typeface="+mn-lt"/>
                <a:ea typeface="+mn-ea"/>
                <a:cs typeface="+mn-cs"/>
              </a:defRPr>
            </a:lvl8pPr>
            <a:lvl9pPr marL="2160000" indent="-2700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200" kern="1200" baseline="0">
                <a:solidFill>
                  <a:schemeClr val="tx1"/>
                </a:solidFill>
                <a:latin typeface="+mn-lt"/>
                <a:ea typeface="+mn-ea"/>
                <a:cs typeface="+mn-cs"/>
              </a:defRPr>
            </a:lvl9pPr>
          </a:lstStyle>
          <a:p>
            <a:pPr marL="0" lvl="1" indent="0" defTabSz="466618">
              <a:spcBef>
                <a:spcPts val="153"/>
              </a:spcBef>
              <a:spcAft>
                <a:spcPts val="306"/>
              </a:spcAft>
              <a:buNone/>
            </a:pPr>
            <a:endParaRPr lang="en-US" sz="1089" dirty="0"/>
          </a:p>
          <a:p>
            <a:endParaRPr lang="en-US" sz="1225" dirty="0"/>
          </a:p>
        </p:txBody>
      </p:sp>
      <p:pic>
        <p:nvPicPr>
          <p:cNvPr id="9" name="Picture 4">
            <a:extLst>
              <a:ext uri="{FF2B5EF4-FFF2-40B4-BE49-F238E27FC236}">
                <a16:creationId xmlns:a16="http://schemas.microsoft.com/office/drawing/2014/main" id="{92F03FB4-6319-43B9-ABD7-597E019C39B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23928" y="329866"/>
            <a:ext cx="1934234" cy="205122"/>
          </a:xfrm>
          <a:prstGeom prst="rect">
            <a:avLst/>
          </a:prstGeom>
        </p:spPr>
      </p:pic>
      <p:pic>
        <p:nvPicPr>
          <p:cNvPr id="10" name="Picture 5">
            <a:extLst>
              <a:ext uri="{FF2B5EF4-FFF2-40B4-BE49-F238E27FC236}">
                <a16:creationId xmlns:a16="http://schemas.microsoft.com/office/drawing/2014/main" id="{22B63905-D8BA-4886-A611-92FD9B9E69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93057" y="151669"/>
            <a:ext cx="862180" cy="588573"/>
          </a:xfrm>
          <a:prstGeom prst="rect">
            <a:avLst/>
          </a:prstGeom>
        </p:spPr>
      </p:pic>
      <p:pic>
        <p:nvPicPr>
          <p:cNvPr id="11" name="Picture 6">
            <a:extLst>
              <a:ext uri="{FF2B5EF4-FFF2-40B4-BE49-F238E27FC236}">
                <a16:creationId xmlns:a16="http://schemas.microsoft.com/office/drawing/2014/main" id="{8F31356B-693A-4EBA-B6D1-70780EC0D09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260977" y="189269"/>
            <a:ext cx="1473425" cy="383028"/>
          </a:xfrm>
          <a:prstGeom prst="rect">
            <a:avLst/>
          </a:prstGeom>
        </p:spPr>
      </p:pic>
    </p:spTree>
    <p:extLst>
      <p:ext uri="{BB962C8B-B14F-4D97-AF65-F5344CB8AC3E}">
        <p14:creationId xmlns:p14="http://schemas.microsoft.com/office/powerpoint/2010/main" val="784297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lai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539F9C-225A-42BC-A3EB-C0244FCCE938}"/>
              </a:ext>
            </a:extLst>
          </p:cNvPr>
          <p:cNvSpPr/>
          <p:nvPr userDrawn="1"/>
        </p:nvSpPr>
        <p:spPr>
          <a:xfrm>
            <a:off x="0" y="0"/>
            <a:ext cx="9144000" cy="51435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a:xfrm>
            <a:off x="647700" y="1287463"/>
            <a:ext cx="7850189" cy="428625"/>
          </a:xfrm>
        </p:spPr>
        <p:txBody>
          <a:bodyPr lIns="0" tIns="0" rIns="0" bIns="0" anchor="t">
            <a:noAutofit/>
          </a:bodyPr>
          <a:lstStyle>
            <a:lvl1pPr algn="l">
              <a:lnSpc>
                <a:spcPts val="2200"/>
              </a:lnSpc>
              <a:defRPr sz="2200" b="0" kern="1500" baseline="0"/>
            </a:lvl1pPr>
          </a:lstStyle>
          <a:p>
            <a:r>
              <a:rPr lang="en-US" dirty="0"/>
              <a:t>Click to edit Master title style</a:t>
            </a:r>
          </a:p>
        </p:txBody>
      </p:sp>
      <p:sp>
        <p:nvSpPr>
          <p:cNvPr id="7" name="Tijdelijke aanduiding voor dianummer 5"/>
          <p:cNvSpPr>
            <a:spLocks noGrp="1"/>
          </p:cNvSpPr>
          <p:nvPr>
            <p:ph type="sldNum" sz="quarter" idx="4"/>
          </p:nvPr>
        </p:nvSpPr>
        <p:spPr>
          <a:xfrm>
            <a:off x="7968355" y="4876800"/>
            <a:ext cx="527246" cy="266700"/>
          </a:xfrm>
          <a:prstGeom prst="rect">
            <a:avLst/>
          </a:prstGeom>
        </p:spPr>
        <p:txBody>
          <a:bodyPr vert="horz" lIns="0" tIns="0" rIns="0" bIns="0" rtlCol="0" anchor="ctr" anchorCtr="0"/>
          <a:lstStyle>
            <a:lvl1pPr algn="r">
              <a:defRPr sz="1100" b="0">
                <a:solidFill>
                  <a:srgbClr val="184350"/>
                </a:solidFill>
                <a:latin typeface="Segoe UI" pitchFamily="34" charset="0"/>
                <a:ea typeface="Segoe UI" pitchFamily="34" charset="0"/>
                <a:cs typeface="Segoe UI" pitchFamily="34" charset="0"/>
              </a:defRPr>
            </a:lvl1pPr>
          </a:lstStyle>
          <a:p>
            <a:fld id="{44259A67-670E-4C64-97AA-2ABF111DB1CB}" type="slidenum">
              <a:rPr lang="en-GB" smtClean="0"/>
              <a:pPr/>
              <a:t>‹nr.›</a:t>
            </a:fld>
            <a:endParaRPr lang="en-GB" dirty="0"/>
          </a:p>
        </p:txBody>
      </p:sp>
      <p:sp>
        <p:nvSpPr>
          <p:cNvPr id="11" name="Tijdelijke aanduiding voor tekst 10"/>
          <p:cNvSpPr>
            <a:spLocks noGrp="1"/>
          </p:cNvSpPr>
          <p:nvPr>
            <p:ph type="body" sz="quarter" idx="11"/>
          </p:nvPr>
        </p:nvSpPr>
        <p:spPr>
          <a:xfrm>
            <a:off x="647700" y="1716087"/>
            <a:ext cx="7847901" cy="2581939"/>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pic>
        <p:nvPicPr>
          <p:cNvPr id="8" name="Picture 7">
            <a:hlinkClick r:id="" action="ppaction://noaction"/>
            <a:extLst>
              <a:ext uri="{FF2B5EF4-FFF2-40B4-BE49-F238E27FC236}">
                <a16:creationId xmlns:a16="http://schemas.microsoft.com/office/drawing/2014/main" id="{7CC9166F-F9C2-4323-A829-4246A038DACF}"/>
              </a:ext>
            </a:extLst>
          </p:cNvPr>
          <p:cNvPicPr>
            <a:picLocks noChangeAspect="1"/>
          </p:cNvPicPr>
          <p:nvPr userDrawn="1"/>
        </p:nvPicPr>
        <p:blipFill>
          <a:blip r:embed="rId2"/>
          <a:stretch>
            <a:fillRect/>
          </a:stretch>
        </p:blipFill>
        <p:spPr>
          <a:xfrm>
            <a:off x="6012160" y="4298026"/>
            <a:ext cx="2797327" cy="586239"/>
          </a:xfrm>
          <a:prstGeom prst="rect">
            <a:avLst/>
          </a:prstGeom>
        </p:spPr>
      </p:pic>
    </p:spTree>
    <p:extLst>
      <p:ext uri="{BB962C8B-B14F-4D97-AF65-F5344CB8AC3E}">
        <p14:creationId xmlns:p14="http://schemas.microsoft.com/office/powerpoint/2010/main" val="1703267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numera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2FF92B-1B1C-4A4E-8632-DE30D42D1C45}"/>
              </a:ext>
            </a:extLst>
          </p:cNvPr>
          <p:cNvSpPr/>
          <p:nvPr userDrawn="1"/>
        </p:nvSpPr>
        <p:spPr>
          <a:xfrm>
            <a:off x="0" y="0"/>
            <a:ext cx="9144000" cy="51435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a:xfrm>
            <a:off x="647700" y="1287463"/>
            <a:ext cx="7850189" cy="428625"/>
          </a:xfrm>
        </p:spPr>
        <p:txBody>
          <a:bodyPr lIns="0" tIns="0" rIns="0" bIns="0" anchor="t">
            <a:noAutofit/>
          </a:bodyPr>
          <a:lstStyle>
            <a:lvl1pPr algn="l">
              <a:lnSpc>
                <a:spcPts val="2200"/>
              </a:lnSpc>
              <a:defRPr sz="2200" b="0" kern="1500" baseline="0"/>
            </a:lvl1pPr>
          </a:lstStyle>
          <a:p>
            <a:r>
              <a:rPr lang="en-US"/>
              <a:t>Click to edit Master title style</a:t>
            </a:r>
            <a:endParaRPr lang="en-US" dirty="0"/>
          </a:p>
        </p:txBody>
      </p:sp>
      <p:sp>
        <p:nvSpPr>
          <p:cNvPr id="7" name="Tijdelijke aanduiding voor dianummer 5"/>
          <p:cNvSpPr>
            <a:spLocks noGrp="1"/>
          </p:cNvSpPr>
          <p:nvPr>
            <p:ph type="sldNum" sz="quarter" idx="4"/>
          </p:nvPr>
        </p:nvSpPr>
        <p:spPr>
          <a:xfrm>
            <a:off x="7968355" y="4876800"/>
            <a:ext cx="527246" cy="266700"/>
          </a:xfrm>
          <a:prstGeom prst="rect">
            <a:avLst/>
          </a:prstGeom>
        </p:spPr>
        <p:txBody>
          <a:bodyPr vert="horz" lIns="0" tIns="0" rIns="0" bIns="0" rtlCol="0" anchor="ctr" anchorCtr="0"/>
          <a:lstStyle>
            <a:lvl1pPr algn="r">
              <a:defRPr sz="1100" b="0">
                <a:solidFill>
                  <a:srgbClr val="184350"/>
                </a:solidFill>
                <a:latin typeface="Segoe UI" pitchFamily="34" charset="0"/>
                <a:ea typeface="Segoe UI" pitchFamily="34" charset="0"/>
                <a:cs typeface="Segoe UI" pitchFamily="34" charset="0"/>
              </a:defRPr>
            </a:lvl1pPr>
          </a:lstStyle>
          <a:p>
            <a:fld id="{44259A67-670E-4C64-97AA-2ABF111DB1CB}" type="slidenum">
              <a:rPr lang="en-GB" smtClean="0"/>
              <a:pPr/>
              <a:t>‹nr.›</a:t>
            </a:fld>
            <a:endParaRPr lang="en-GB" dirty="0"/>
          </a:p>
        </p:txBody>
      </p:sp>
      <p:sp>
        <p:nvSpPr>
          <p:cNvPr id="9" name="Tijdelijke aanduiding voor tekst 8"/>
          <p:cNvSpPr>
            <a:spLocks noGrp="1"/>
          </p:cNvSpPr>
          <p:nvPr>
            <p:ph type="body" sz="quarter" idx="10"/>
          </p:nvPr>
        </p:nvSpPr>
        <p:spPr>
          <a:xfrm>
            <a:off x="647700" y="1716088"/>
            <a:ext cx="7847901" cy="2644775"/>
          </a:xfrm>
        </p:spPr>
        <p:txBody>
          <a:bodyPr>
            <a:noAutofit/>
          </a:bodyPr>
          <a:lstStyle>
            <a:lvl1pPr marL="230400" indent="-230400">
              <a:buFont typeface="Segoe UI Semibold" pitchFamily="34" charset="0"/>
              <a:buChar char="˗"/>
              <a:defRPr/>
            </a:lvl1pPr>
            <a:lvl2pPr marL="576900" indent="-342900">
              <a:buFont typeface="Segoe UI Semibold" pitchFamily="34" charset="0"/>
              <a:buChar char="·"/>
              <a:defRPr/>
            </a:lvl2pPr>
            <a:lvl3pPr marL="709200" indent="-230400">
              <a:buFont typeface="Segoe UI Semibold" pitchFamily="34" charset="0"/>
              <a:buChar char="˗"/>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pic>
        <p:nvPicPr>
          <p:cNvPr id="8" name="Picture 7">
            <a:hlinkClick r:id="" action="ppaction://noaction"/>
            <a:extLst>
              <a:ext uri="{FF2B5EF4-FFF2-40B4-BE49-F238E27FC236}">
                <a16:creationId xmlns:a16="http://schemas.microsoft.com/office/drawing/2014/main" id="{D47D8316-D7C9-45CF-96CF-9C06CAC0AF3F}"/>
              </a:ext>
            </a:extLst>
          </p:cNvPr>
          <p:cNvPicPr>
            <a:picLocks noChangeAspect="1"/>
          </p:cNvPicPr>
          <p:nvPr userDrawn="1"/>
        </p:nvPicPr>
        <p:blipFill>
          <a:blip r:embed="rId2"/>
          <a:stretch>
            <a:fillRect/>
          </a:stretch>
        </p:blipFill>
        <p:spPr>
          <a:xfrm>
            <a:off x="6012160" y="4298026"/>
            <a:ext cx="2797327" cy="586239"/>
          </a:xfrm>
          <a:prstGeom prst="rect">
            <a:avLst/>
          </a:prstGeom>
        </p:spPr>
      </p:pic>
    </p:spTree>
    <p:extLst>
      <p:ext uri="{BB962C8B-B14F-4D97-AF65-F5344CB8AC3E}">
        <p14:creationId xmlns:p14="http://schemas.microsoft.com/office/powerpoint/2010/main" val="1703267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D3FE04-43A7-4874-B7C6-4834E403057C}"/>
              </a:ext>
            </a:extLst>
          </p:cNvPr>
          <p:cNvSpPr/>
          <p:nvPr userDrawn="1"/>
        </p:nvSpPr>
        <p:spPr>
          <a:xfrm>
            <a:off x="0" y="0"/>
            <a:ext cx="9144000" cy="51435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a:xfrm>
            <a:off x="647700" y="1287463"/>
            <a:ext cx="7850189" cy="428625"/>
          </a:xfrm>
        </p:spPr>
        <p:txBody>
          <a:bodyPr lIns="0" tIns="0" rIns="0" bIns="0" anchor="t">
            <a:noAutofit/>
          </a:bodyPr>
          <a:lstStyle>
            <a:lvl1pPr algn="l">
              <a:lnSpc>
                <a:spcPts val="2200"/>
              </a:lnSpc>
              <a:defRPr sz="2200" b="0" kern="1500" baseline="0"/>
            </a:lvl1pPr>
          </a:lstStyle>
          <a:p>
            <a:r>
              <a:rPr lang="en-US"/>
              <a:t>Click to edit Master title style</a:t>
            </a:r>
            <a:endParaRPr lang="en-US" dirty="0"/>
          </a:p>
        </p:txBody>
      </p:sp>
      <p:sp>
        <p:nvSpPr>
          <p:cNvPr id="7" name="Tijdelijke aanduiding voor afbeelding 6"/>
          <p:cNvSpPr>
            <a:spLocks noGrp="1"/>
          </p:cNvSpPr>
          <p:nvPr>
            <p:ph type="pic" sz="quarter" idx="11"/>
          </p:nvPr>
        </p:nvSpPr>
        <p:spPr>
          <a:xfrm>
            <a:off x="647700" y="3256800"/>
            <a:ext cx="2880000" cy="1620000"/>
          </a:xfrm>
          <a:solidFill>
            <a:srgbClr val="184350"/>
          </a:solidFill>
        </p:spPr>
        <p:txBody>
          <a:bodyPr/>
          <a:lstStyle>
            <a:lvl1pPr>
              <a:defRPr>
                <a:solidFill>
                  <a:schemeClr val="bg1"/>
                </a:solidFill>
              </a:defRPr>
            </a:lvl1pPr>
          </a:lstStyle>
          <a:p>
            <a:r>
              <a:rPr lang="en-US"/>
              <a:t>Click icon to add picture</a:t>
            </a:r>
            <a:endParaRPr lang="en-GB" dirty="0"/>
          </a:p>
        </p:txBody>
      </p:sp>
      <p:sp>
        <p:nvSpPr>
          <p:cNvPr id="10" name="Tijdelijke aanduiding voor dianummer 5"/>
          <p:cNvSpPr>
            <a:spLocks noGrp="1"/>
          </p:cNvSpPr>
          <p:nvPr>
            <p:ph type="sldNum" sz="quarter" idx="4"/>
          </p:nvPr>
        </p:nvSpPr>
        <p:spPr>
          <a:xfrm>
            <a:off x="7968355" y="4876800"/>
            <a:ext cx="527246" cy="266700"/>
          </a:xfrm>
          <a:prstGeom prst="rect">
            <a:avLst/>
          </a:prstGeom>
        </p:spPr>
        <p:txBody>
          <a:bodyPr vert="horz" lIns="0" tIns="0" rIns="0" bIns="0" rtlCol="0" anchor="ctr" anchorCtr="0"/>
          <a:lstStyle>
            <a:lvl1pPr algn="r">
              <a:defRPr sz="1100" b="0">
                <a:solidFill>
                  <a:srgbClr val="184350"/>
                </a:solidFill>
                <a:latin typeface="Segoe UI" pitchFamily="34" charset="0"/>
                <a:ea typeface="Segoe UI" pitchFamily="34" charset="0"/>
                <a:cs typeface="Segoe UI" pitchFamily="34" charset="0"/>
              </a:defRPr>
            </a:lvl1pPr>
          </a:lstStyle>
          <a:p>
            <a:fld id="{44259A67-670E-4C64-97AA-2ABF111DB1CB}" type="slidenum">
              <a:rPr lang="en-GB" smtClean="0"/>
              <a:pPr/>
              <a:t>‹nr.›</a:t>
            </a:fld>
            <a:endParaRPr lang="en-GB" dirty="0"/>
          </a:p>
        </p:txBody>
      </p:sp>
      <p:sp>
        <p:nvSpPr>
          <p:cNvPr id="8" name="Tijdelijke aanduiding voor tekst 8"/>
          <p:cNvSpPr>
            <a:spLocks noGrp="1"/>
          </p:cNvSpPr>
          <p:nvPr>
            <p:ph type="body" sz="quarter" idx="10"/>
          </p:nvPr>
        </p:nvSpPr>
        <p:spPr>
          <a:xfrm>
            <a:off x="647700" y="1716088"/>
            <a:ext cx="7847901" cy="3160711"/>
          </a:xfrm>
        </p:spPr>
        <p:txBody>
          <a:bodyPr>
            <a:noAutofit/>
          </a:bodyPr>
          <a:lstStyle>
            <a:lvl1pPr marL="230400" indent="-230400">
              <a:buFont typeface="Segoe UI Semibold" pitchFamily="34" charset="0"/>
              <a:buChar char="˗"/>
              <a:defRPr/>
            </a:lvl1pPr>
            <a:lvl2pPr marL="576900" indent="-342900">
              <a:buFont typeface="Segoe UI Semibold" pitchFamily="34" charset="0"/>
              <a:buChar char="·"/>
              <a:defRPr/>
            </a:lvl2pPr>
            <a:lvl3pPr marL="709200" indent="-230400">
              <a:buFont typeface="Segoe UI Semibold" pitchFamily="34" charset="0"/>
              <a:buChar char="˗"/>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pic>
        <p:nvPicPr>
          <p:cNvPr id="11" name="Picture 10">
            <a:hlinkClick r:id="" action="ppaction://noaction"/>
            <a:extLst>
              <a:ext uri="{FF2B5EF4-FFF2-40B4-BE49-F238E27FC236}">
                <a16:creationId xmlns:a16="http://schemas.microsoft.com/office/drawing/2014/main" id="{9006CE1A-19CF-4BBE-B8AA-8723D6F5BA30}"/>
              </a:ext>
            </a:extLst>
          </p:cNvPr>
          <p:cNvPicPr>
            <a:picLocks noChangeAspect="1"/>
          </p:cNvPicPr>
          <p:nvPr userDrawn="1"/>
        </p:nvPicPr>
        <p:blipFill>
          <a:blip r:embed="rId2"/>
          <a:stretch>
            <a:fillRect/>
          </a:stretch>
        </p:blipFill>
        <p:spPr>
          <a:xfrm>
            <a:off x="6012160" y="4298026"/>
            <a:ext cx="2797327" cy="586239"/>
          </a:xfrm>
          <a:prstGeom prst="rect">
            <a:avLst/>
          </a:prstGeom>
        </p:spPr>
      </p:pic>
    </p:spTree>
    <p:extLst>
      <p:ext uri="{BB962C8B-B14F-4D97-AF65-F5344CB8AC3E}">
        <p14:creationId xmlns:p14="http://schemas.microsoft.com/office/powerpoint/2010/main" val="1703267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FAD060-2185-4EF7-AB77-E436C32DCEAA}"/>
              </a:ext>
            </a:extLst>
          </p:cNvPr>
          <p:cNvSpPr/>
          <p:nvPr userDrawn="1"/>
        </p:nvSpPr>
        <p:spPr>
          <a:xfrm>
            <a:off x="0" y="0"/>
            <a:ext cx="9144000" cy="51435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Tijdelijke aanduiding voor afbeelding 3"/>
          <p:cNvSpPr>
            <a:spLocks noGrp="1"/>
          </p:cNvSpPr>
          <p:nvPr>
            <p:ph type="pic" sz="quarter" idx="10"/>
          </p:nvPr>
        </p:nvSpPr>
        <p:spPr>
          <a:xfrm>
            <a:off x="0" y="801688"/>
            <a:ext cx="9144000" cy="1932082"/>
          </a:xfrm>
          <a:solidFill>
            <a:srgbClr val="184350"/>
          </a:solidFill>
        </p:spPr>
        <p:txBody>
          <a:bodyPr>
            <a:normAutofit/>
          </a:bodyPr>
          <a:lstStyle>
            <a:lvl1pPr>
              <a:defRPr sz="1600">
                <a:solidFill>
                  <a:schemeClr val="bg1"/>
                </a:solidFill>
              </a:defRPr>
            </a:lvl1pPr>
          </a:lstStyle>
          <a:p>
            <a:r>
              <a:rPr lang="en-US" dirty="0"/>
              <a:t>Click icon to add picture</a:t>
            </a:r>
            <a:endParaRPr lang="en-GB" dirty="0"/>
          </a:p>
        </p:txBody>
      </p:sp>
      <p:sp>
        <p:nvSpPr>
          <p:cNvPr id="7" name="Title 1"/>
          <p:cNvSpPr>
            <a:spLocks noGrp="1"/>
          </p:cNvSpPr>
          <p:nvPr>
            <p:ph type="title"/>
          </p:nvPr>
        </p:nvSpPr>
        <p:spPr>
          <a:xfrm>
            <a:off x="649987" y="3219545"/>
            <a:ext cx="7845613" cy="428625"/>
          </a:xfrm>
        </p:spPr>
        <p:txBody>
          <a:bodyPr lIns="0" tIns="0" rIns="180000" bIns="0" anchor="t">
            <a:noAutofit/>
          </a:bodyPr>
          <a:lstStyle>
            <a:lvl1pPr algn="l">
              <a:lnSpc>
                <a:spcPts val="2200"/>
              </a:lnSpc>
              <a:defRPr sz="2200" b="1" kern="1500" baseline="0"/>
            </a:lvl1pPr>
          </a:lstStyle>
          <a:p>
            <a:r>
              <a:rPr lang="en-US"/>
              <a:t>Click to edit Master title style</a:t>
            </a:r>
            <a:endParaRPr lang="en-US" dirty="0"/>
          </a:p>
        </p:txBody>
      </p:sp>
      <p:sp>
        <p:nvSpPr>
          <p:cNvPr id="10" name="Tijdelijke aanduiding voor dianummer 5"/>
          <p:cNvSpPr>
            <a:spLocks noGrp="1"/>
          </p:cNvSpPr>
          <p:nvPr>
            <p:ph type="sldNum" sz="quarter" idx="4"/>
          </p:nvPr>
        </p:nvSpPr>
        <p:spPr>
          <a:xfrm>
            <a:off x="7968355" y="4876800"/>
            <a:ext cx="527246" cy="266700"/>
          </a:xfrm>
          <a:prstGeom prst="rect">
            <a:avLst/>
          </a:prstGeom>
        </p:spPr>
        <p:txBody>
          <a:bodyPr vert="horz" lIns="0" tIns="0" rIns="0" bIns="0" rtlCol="0" anchor="ctr" anchorCtr="0"/>
          <a:lstStyle>
            <a:lvl1pPr algn="r">
              <a:defRPr sz="1100" b="0">
                <a:solidFill>
                  <a:srgbClr val="184350"/>
                </a:solidFill>
                <a:latin typeface="Segoe UI" pitchFamily="34" charset="0"/>
                <a:ea typeface="Segoe UI" pitchFamily="34" charset="0"/>
                <a:cs typeface="Segoe UI" pitchFamily="34" charset="0"/>
              </a:defRPr>
            </a:lvl1pPr>
          </a:lstStyle>
          <a:p>
            <a:fld id="{44259A67-670E-4C64-97AA-2ABF111DB1CB}" type="slidenum">
              <a:rPr lang="en-GB" smtClean="0"/>
              <a:pPr/>
              <a:t>‹nr.›</a:t>
            </a:fld>
            <a:endParaRPr lang="en-GB" dirty="0"/>
          </a:p>
        </p:txBody>
      </p:sp>
      <p:sp>
        <p:nvSpPr>
          <p:cNvPr id="8" name="Tijdelijke aanduiding voor tekst 8"/>
          <p:cNvSpPr>
            <a:spLocks noGrp="1"/>
          </p:cNvSpPr>
          <p:nvPr>
            <p:ph type="body" sz="quarter" idx="11"/>
          </p:nvPr>
        </p:nvSpPr>
        <p:spPr>
          <a:xfrm>
            <a:off x="649987" y="3648171"/>
            <a:ext cx="7847901" cy="1228628"/>
          </a:xfrm>
        </p:spPr>
        <p:txBody>
          <a:bodyPr>
            <a:noAutofit/>
          </a:bodyPr>
          <a:lstStyle>
            <a:lvl1pPr marL="230400" indent="-230400">
              <a:buFont typeface="Segoe UI Semibold" pitchFamily="34" charset="0"/>
              <a:buChar char="˗"/>
              <a:defRPr/>
            </a:lvl1pPr>
            <a:lvl2pPr marL="576900" indent="-342900">
              <a:buFont typeface="Segoe UI Semibold" pitchFamily="34" charset="0"/>
              <a:buChar char="·"/>
              <a:defRPr/>
            </a:lvl2pPr>
            <a:lvl3pPr marL="709200" indent="-230400">
              <a:buFont typeface="Segoe UI Semibold" pitchFamily="34" charset="0"/>
              <a:buChar char="˗"/>
              <a:defRPr/>
            </a:lvl3pPr>
          </a:lstStyle>
          <a:p>
            <a:pPr lvl="0"/>
            <a:r>
              <a:rPr lang="en-US"/>
              <a:t>Edit Master text styles</a:t>
            </a:r>
          </a:p>
          <a:p>
            <a:pPr lvl="1"/>
            <a:r>
              <a:rPr lang="en-US"/>
              <a:t>Second level</a:t>
            </a:r>
          </a:p>
          <a:p>
            <a:pPr lvl="2"/>
            <a:r>
              <a:rPr lang="en-US"/>
              <a:t>Third level</a:t>
            </a:r>
          </a:p>
        </p:txBody>
      </p:sp>
      <p:pic>
        <p:nvPicPr>
          <p:cNvPr id="12" name="Picture 11">
            <a:hlinkClick r:id="" action="ppaction://noaction"/>
            <a:extLst>
              <a:ext uri="{FF2B5EF4-FFF2-40B4-BE49-F238E27FC236}">
                <a16:creationId xmlns:a16="http://schemas.microsoft.com/office/drawing/2014/main" id="{91FC199D-0FA8-4F38-B575-DAFD015B499B}"/>
              </a:ext>
            </a:extLst>
          </p:cNvPr>
          <p:cNvPicPr>
            <a:picLocks noChangeAspect="1"/>
          </p:cNvPicPr>
          <p:nvPr userDrawn="1"/>
        </p:nvPicPr>
        <p:blipFill>
          <a:blip r:embed="rId2"/>
          <a:stretch>
            <a:fillRect/>
          </a:stretch>
        </p:blipFill>
        <p:spPr>
          <a:xfrm>
            <a:off x="6012160" y="4298026"/>
            <a:ext cx="2797327" cy="586239"/>
          </a:xfrm>
          <a:prstGeom prst="rect">
            <a:avLst/>
          </a:prstGeom>
        </p:spPr>
      </p:pic>
    </p:spTree>
    <p:extLst>
      <p:ext uri="{BB962C8B-B14F-4D97-AF65-F5344CB8AC3E}">
        <p14:creationId xmlns:p14="http://schemas.microsoft.com/office/powerpoint/2010/main" val="3604291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full-screen (no 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E65D94A-339C-41D8-9C00-DE4A4F69797F}"/>
              </a:ext>
            </a:extLst>
          </p:cNvPr>
          <p:cNvSpPr/>
          <p:nvPr userDrawn="1"/>
        </p:nvSpPr>
        <p:spPr>
          <a:xfrm>
            <a:off x="0" y="0"/>
            <a:ext cx="9144000" cy="51435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Tijdelijke aanduiding voor afbeelding 15"/>
          <p:cNvSpPr>
            <a:spLocks noGrp="1"/>
          </p:cNvSpPr>
          <p:nvPr>
            <p:ph type="pic" sz="quarter" idx="10"/>
          </p:nvPr>
        </p:nvSpPr>
        <p:spPr>
          <a:xfrm>
            <a:off x="0" y="801688"/>
            <a:ext cx="9144000" cy="4075112"/>
          </a:xfrm>
          <a:solidFill>
            <a:srgbClr val="184350"/>
          </a:solidFill>
        </p:spPr>
        <p:txBody>
          <a:bodyPr>
            <a:normAutofit/>
          </a:bodyPr>
          <a:lstStyle>
            <a:lvl1pPr>
              <a:defRPr sz="1600">
                <a:solidFill>
                  <a:schemeClr val="bg1"/>
                </a:solidFill>
              </a:defRPr>
            </a:lvl1pPr>
          </a:lstStyle>
          <a:p>
            <a:r>
              <a:rPr lang="en-US"/>
              <a:t>Click icon to add picture</a:t>
            </a:r>
            <a:endParaRPr lang="en-GB" dirty="0"/>
          </a:p>
        </p:txBody>
      </p:sp>
      <p:sp>
        <p:nvSpPr>
          <p:cNvPr id="4" name="Tijdelijke aanduiding voor dianummer 5"/>
          <p:cNvSpPr>
            <a:spLocks noGrp="1"/>
          </p:cNvSpPr>
          <p:nvPr>
            <p:ph type="sldNum" sz="quarter" idx="4"/>
          </p:nvPr>
        </p:nvSpPr>
        <p:spPr>
          <a:xfrm>
            <a:off x="7968355" y="4876800"/>
            <a:ext cx="527246" cy="266700"/>
          </a:xfrm>
          <a:prstGeom prst="rect">
            <a:avLst/>
          </a:prstGeom>
        </p:spPr>
        <p:txBody>
          <a:bodyPr vert="horz" lIns="0" tIns="0" rIns="0" bIns="0" rtlCol="0" anchor="ctr" anchorCtr="0"/>
          <a:lstStyle>
            <a:lvl1pPr algn="r">
              <a:defRPr sz="1100" b="0">
                <a:solidFill>
                  <a:srgbClr val="184350"/>
                </a:solidFill>
                <a:latin typeface="Segoe UI" pitchFamily="34" charset="0"/>
                <a:ea typeface="Segoe UI" pitchFamily="34" charset="0"/>
                <a:cs typeface="Segoe UI" pitchFamily="34" charset="0"/>
              </a:defRPr>
            </a:lvl1pPr>
          </a:lstStyle>
          <a:p>
            <a:fld id="{44259A67-670E-4C64-97AA-2ABF111DB1CB}" type="slidenum">
              <a:rPr lang="en-GB" smtClean="0"/>
              <a:pPr/>
              <a:t>‹nr.›</a:t>
            </a:fld>
            <a:endParaRPr lang="en-GB" dirty="0"/>
          </a:p>
        </p:txBody>
      </p:sp>
      <p:pic>
        <p:nvPicPr>
          <p:cNvPr id="6" name="Picture 5">
            <a:hlinkClick r:id="" action="ppaction://noaction"/>
            <a:extLst>
              <a:ext uri="{FF2B5EF4-FFF2-40B4-BE49-F238E27FC236}">
                <a16:creationId xmlns:a16="http://schemas.microsoft.com/office/drawing/2014/main" id="{A5518252-3641-4532-9A7C-EBC832D4D6A5}"/>
              </a:ext>
            </a:extLst>
          </p:cNvPr>
          <p:cNvPicPr>
            <a:picLocks noChangeAspect="1"/>
          </p:cNvPicPr>
          <p:nvPr userDrawn="1"/>
        </p:nvPicPr>
        <p:blipFill>
          <a:blip r:embed="rId2"/>
          <a:stretch>
            <a:fillRect/>
          </a:stretch>
        </p:blipFill>
        <p:spPr>
          <a:xfrm>
            <a:off x="6012160" y="4298026"/>
            <a:ext cx="2797327" cy="586239"/>
          </a:xfrm>
          <a:prstGeom prst="rect">
            <a:avLst/>
          </a:prstGeom>
        </p:spPr>
      </p:pic>
    </p:spTree>
    <p:extLst>
      <p:ext uri="{BB962C8B-B14F-4D97-AF65-F5344CB8AC3E}">
        <p14:creationId xmlns:p14="http://schemas.microsoft.com/office/powerpoint/2010/main" val="1240295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full-screen (title to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9CB5D6-C65C-4B04-B015-D5BCB94E01E9}"/>
              </a:ext>
            </a:extLst>
          </p:cNvPr>
          <p:cNvSpPr/>
          <p:nvPr userDrawn="1"/>
        </p:nvSpPr>
        <p:spPr>
          <a:xfrm>
            <a:off x="0" y="0"/>
            <a:ext cx="9144000" cy="51435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Tijdelijke aanduiding voor afbeelding 15"/>
          <p:cNvSpPr>
            <a:spLocks noGrp="1"/>
          </p:cNvSpPr>
          <p:nvPr>
            <p:ph type="pic" sz="quarter" idx="10"/>
          </p:nvPr>
        </p:nvSpPr>
        <p:spPr>
          <a:xfrm>
            <a:off x="0" y="801688"/>
            <a:ext cx="9144000" cy="4075112"/>
          </a:xfrm>
          <a:solidFill>
            <a:srgbClr val="184350"/>
          </a:solidFill>
        </p:spPr>
        <p:txBody>
          <a:bodyPr>
            <a:normAutofit/>
          </a:bodyPr>
          <a:lstStyle>
            <a:lvl1pPr>
              <a:defRPr sz="1600">
                <a:solidFill>
                  <a:schemeClr val="bg1"/>
                </a:solidFill>
              </a:defRPr>
            </a:lvl1pPr>
          </a:lstStyle>
          <a:p>
            <a:r>
              <a:rPr lang="en-US"/>
              <a:t>Click icon to add picture</a:t>
            </a:r>
            <a:endParaRPr lang="en-GB" dirty="0"/>
          </a:p>
        </p:txBody>
      </p:sp>
      <p:sp>
        <p:nvSpPr>
          <p:cNvPr id="11" name="Title 1"/>
          <p:cNvSpPr>
            <a:spLocks noGrp="1"/>
          </p:cNvSpPr>
          <p:nvPr>
            <p:ph type="title"/>
          </p:nvPr>
        </p:nvSpPr>
        <p:spPr>
          <a:xfrm>
            <a:off x="647701" y="1287463"/>
            <a:ext cx="7850188" cy="428625"/>
          </a:xfrm>
        </p:spPr>
        <p:txBody>
          <a:bodyPr lIns="0" tIns="0" rIns="0" bIns="0" anchor="t">
            <a:noAutofit/>
          </a:bodyPr>
          <a:lstStyle>
            <a:lvl1pPr algn="l">
              <a:lnSpc>
                <a:spcPts val="2200"/>
              </a:lnSpc>
              <a:defRPr sz="2200" b="0" kern="1500" baseline="0">
                <a:solidFill>
                  <a:schemeClr val="bg1"/>
                </a:solidFill>
              </a:defRPr>
            </a:lvl1pPr>
          </a:lstStyle>
          <a:p>
            <a:r>
              <a:rPr lang="en-US"/>
              <a:t>Click to edit Master title style</a:t>
            </a:r>
            <a:endParaRPr lang="en-US" dirty="0"/>
          </a:p>
        </p:txBody>
      </p:sp>
      <p:sp>
        <p:nvSpPr>
          <p:cNvPr id="6" name="Tijdelijke aanduiding voor dianummer 5"/>
          <p:cNvSpPr>
            <a:spLocks noGrp="1"/>
          </p:cNvSpPr>
          <p:nvPr>
            <p:ph type="sldNum" sz="quarter" idx="4"/>
          </p:nvPr>
        </p:nvSpPr>
        <p:spPr>
          <a:xfrm>
            <a:off x="7968355" y="4876800"/>
            <a:ext cx="527246" cy="266700"/>
          </a:xfrm>
          <a:prstGeom prst="rect">
            <a:avLst/>
          </a:prstGeom>
        </p:spPr>
        <p:txBody>
          <a:bodyPr vert="horz" lIns="0" tIns="0" rIns="0" bIns="0" rtlCol="0" anchor="ctr" anchorCtr="0"/>
          <a:lstStyle>
            <a:lvl1pPr algn="r">
              <a:defRPr sz="1100" b="0">
                <a:solidFill>
                  <a:srgbClr val="184350"/>
                </a:solidFill>
                <a:latin typeface="Segoe UI" pitchFamily="34" charset="0"/>
                <a:ea typeface="Segoe UI" pitchFamily="34" charset="0"/>
                <a:cs typeface="Segoe UI" pitchFamily="34" charset="0"/>
              </a:defRPr>
            </a:lvl1pPr>
          </a:lstStyle>
          <a:p>
            <a:fld id="{44259A67-670E-4C64-97AA-2ABF111DB1CB}" type="slidenum">
              <a:rPr lang="en-GB" smtClean="0"/>
              <a:pPr/>
              <a:t>‹nr.›</a:t>
            </a:fld>
            <a:endParaRPr lang="en-GB" dirty="0"/>
          </a:p>
        </p:txBody>
      </p:sp>
      <p:pic>
        <p:nvPicPr>
          <p:cNvPr id="7" name="Picture 6">
            <a:hlinkClick r:id="" action="ppaction://noaction"/>
            <a:extLst>
              <a:ext uri="{FF2B5EF4-FFF2-40B4-BE49-F238E27FC236}">
                <a16:creationId xmlns:a16="http://schemas.microsoft.com/office/drawing/2014/main" id="{F9CC9ED6-99FC-4FC6-B966-E4323C2161F4}"/>
              </a:ext>
            </a:extLst>
          </p:cNvPr>
          <p:cNvPicPr>
            <a:picLocks noChangeAspect="1"/>
          </p:cNvPicPr>
          <p:nvPr userDrawn="1"/>
        </p:nvPicPr>
        <p:blipFill>
          <a:blip r:embed="rId2"/>
          <a:stretch>
            <a:fillRect/>
          </a:stretch>
        </p:blipFill>
        <p:spPr>
          <a:xfrm>
            <a:off x="6012160" y="4298026"/>
            <a:ext cx="2797327" cy="586239"/>
          </a:xfrm>
          <a:prstGeom prst="rect">
            <a:avLst/>
          </a:prstGeom>
        </p:spPr>
      </p:pic>
    </p:spTree>
    <p:extLst>
      <p:ext uri="{BB962C8B-B14F-4D97-AF65-F5344CB8AC3E}">
        <p14:creationId xmlns:p14="http://schemas.microsoft.com/office/powerpoint/2010/main" val="124029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full-screen (title botto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30B46A1-6B00-4A31-A732-6604AB66D611}"/>
              </a:ext>
            </a:extLst>
          </p:cNvPr>
          <p:cNvSpPr/>
          <p:nvPr userDrawn="1"/>
        </p:nvSpPr>
        <p:spPr>
          <a:xfrm>
            <a:off x="0" y="0"/>
            <a:ext cx="9144000" cy="51435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5" name="Tijdelijke aanduiding voor afbeelding 15"/>
          <p:cNvSpPr>
            <a:spLocks noGrp="1"/>
          </p:cNvSpPr>
          <p:nvPr>
            <p:ph type="pic" sz="quarter" idx="10"/>
          </p:nvPr>
        </p:nvSpPr>
        <p:spPr>
          <a:xfrm>
            <a:off x="0" y="801688"/>
            <a:ext cx="9144000" cy="4075112"/>
          </a:xfrm>
          <a:solidFill>
            <a:srgbClr val="184350"/>
          </a:solidFill>
        </p:spPr>
        <p:txBody>
          <a:bodyPr>
            <a:normAutofit/>
          </a:bodyPr>
          <a:lstStyle>
            <a:lvl1pPr>
              <a:defRPr sz="1600">
                <a:solidFill>
                  <a:schemeClr val="bg1"/>
                </a:solidFill>
              </a:defRPr>
            </a:lvl1pPr>
          </a:lstStyle>
          <a:p>
            <a:r>
              <a:rPr lang="en-US"/>
              <a:t>Click icon to add picture</a:t>
            </a:r>
            <a:endParaRPr lang="en-GB" dirty="0"/>
          </a:p>
        </p:txBody>
      </p:sp>
      <p:sp>
        <p:nvSpPr>
          <p:cNvPr id="7" name="Title 1"/>
          <p:cNvSpPr>
            <a:spLocks noGrp="1"/>
          </p:cNvSpPr>
          <p:nvPr>
            <p:ph type="title"/>
          </p:nvPr>
        </p:nvSpPr>
        <p:spPr>
          <a:xfrm>
            <a:off x="647701" y="3985260"/>
            <a:ext cx="7850188" cy="428625"/>
          </a:xfrm>
        </p:spPr>
        <p:txBody>
          <a:bodyPr lIns="0" tIns="0" rIns="0" bIns="0" anchor="b">
            <a:noAutofit/>
          </a:bodyPr>
          <a:lstStyle>
            <a:lvl1pPr algn="l">
              <a:lnSpc>
                <a:spcPts val="2200"/>
              </a:lnSpc>
              <a:defRPr sz="2200" b="0" kern="1500" baseline="0">
                <a:solidFill>
                  <a:schemeClr val="bg1"/>
                </a:solidFill>
              </a:defRPr>
            </a:lvl1pPr>
          </a:lstStyle>
          <a:p>
            <a:r>
              <a:rPr lang="en-US"/>
              <a:t>Click to edit Master title style</a:t>
            </a:r>
            <a:endParaRPr lang="en-US" dirty="0"/>
          </a:p>
        </p:txBody>
      </p:sp>
      <p:sp>
        <p:nvSpPr>
          <p:cNvPr id="8" name="Tijdelijke aanduiding voor dianummer 5"/>
          <p:cNvSpPr>
            <a:spLocks noGrp="1"/>
          </p:cNvSpPr>
          <p:nvPr>
            <p:ph type="sldNum" sz="quarter" idx="4"/>
          </p:nvPr>
        </p:nvSpPr>
        <p:spPr>
          <a:xfrm>
            <a:off x="7968355" y="4876800"/>
            <a:ext cx="527246" cy="266700"/>
          </a:xfrm>
          <a:prstGeom prst="rect">
            <a:avLst/>
          </a:prstGeom>
        </p:spPr>
        <p:txBody>
          <a:bodyPr vert="horz" lIns="0" tIns="0" rIns="0" bIns="0" rtlCol="0" anchor="ctr" anchorCtr="0"/>
          <a:lstStyle>
            <a:lvl1pPr algn="r">
              <a:defRPr sz="1100" b="0">
                <a:solidFill>
                  <a:srgbClr val="184350"/>
                </a:solidFill>
                <a:latin typeface="Segoe UI" pitchFamily="34" charset="0"/>
                <a:ea typeface="Segoe UI" pitchFamily="34" charset="0"/>
                <a:cs typeface="Segoe UI" pitchFamily="34" charset="0"/>
              </a:defRPr>
            </a:lvl1pPr>
          </a:lstStyle>
          <a:p>
            <a:fld id="{44259A67-670E-4C64-97AA-2ABF111DB1CB}" type="slidenum">
              <a:rPr lang="en-GB" smtClean="0"/>
              <a:pPr/>
              <a:t>‹nr.›</a:t>
            </a:fld>
            <a:endParaRPr lang="en-GB" dirty="0"/>
          </a:p>
        </p:txBody>
      </p:sp>
      <p:pic>
        <p:nvPicPr>
          <p:cNvPr id="9" name="Picture 8">
            <a:hlinkClick r:id="" action="ppaction://noaction"/>
            <a:extLst>
              <a:ext uri="{FF2B5EF4-FFF2-40B4-BE49-F238E27FC236}">
                <a16:creationId xmlns:a16="http://schemas.microsoft.com/office/drawing/2014/main" id="{70F9BB89-7AF3-4C47-BE8E-0A2DD4037454}"/>
              </a:ext>
            </a:extLst>
          </p:cNvPr>
          <p:cNvPicPr>
            <a:picLocks noChangeAspect="1"/>
          </p:cNvPicPr>
          <p:nvPr userDrawn="1"/>
        </p:nvPicPr>
        <p:blipFill>
          <a:blip r:embed="rId2"/>
          <a:stretch>
            <a:fillRect/>
          </a:stretch>
        </p:blipFill>
        <p:spPr>
          <a:xfrm>
            <a:off x="6012160" y="4298026"/>
            <a:ext cx="2797327" cy="586239"/>
          </a:xfrm>
          <a:prstGeom prst="rect">
            <a:avLst/>
          </a:prstGeom>
        </p:spPr>
      </p:pic>
    </p:spTree>
    <p:extLst>
      <p:ext uri="{BB962C8B-B14F-4D97-AF65-F5344CB8AC3E}">
        <p14:creationId xmlns:p14="http://schemas.microsoft.com/office/powerpoint/2010/main" val="1806341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CD20AE-97C5-46E4-9023-DC946E136363}"/>
              </a:ext>
            </a:extLst>
          </p:cNvPr>
          <p:cNvSpPr/>
          <p:nvPr userDrawn="1"/>
        </p:nvSpPr>
        <p:spPr>
          <a:xfrm>
            <a:off x="0" y="0"/>
            <a:ext cx="9144000" cy="51435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Tijdelijke aanduiding voor afbeelding 3"/>
          <p:cNvSpPr>
            <a:spLocks noGrp="1"/>
          </p:cNvSpPr>
          <p:nvPr>
            <p:ph type="pic" sz="quarter" idx="10"/>
          </p:nvPr>
        </p:nvSpPr>
        <p:spPr>
          <a:xfrm>
            <a:off x="0" y="801688"/>
            <a:ext cx="3506264" cy="1932082"/>
          </a:xfrm>
          <a:solidFill>
            <a:srgbClr val="184350"/>
          </a:solidFill>
        </p:spPr>
        <p:txBody>
          <a:bodyPr>
            <a:normAutofit/>
          </a:bodyPr>
          <a:lstStyle>
            <a:lvl1pPr>
              <a:defRPr sz="1600">
                <a:solidFill>
                  <a:schemeClr val="bg1"/>
                </a:solidFill>
              </a:defRPr>
            </a:lvl1pPr>
          </a:lstStyle>
          <a:p>
            <a:r>
              <a:rPr lang="en-US"/>
              <a:t>Click icon to add picture</a:t>
            </a:r>
            <a:endParaRPr lang="en-GB" dirty="0"/>
          </a:p>
        </p:txBody>
      </p:sp>
      <p:sp>
        <p:nvSpPr>
          <p:cNvPr id="6" name="Tijdelijke aanduiding voor afbeelding 3"/>
          <p:cNvSpPr>
            <a:spLocks noGrp="1"/>
          </p:cNvSpPr>
          <p:nvPr>
            <p:ph type="pic" sz="quarter" idx="11"/>
          </p:nvPr>
        </p:nvSpPr>
        <p:spPr>
          <a:xfrm>
            <a:off x="3639481" y="801688"/>
            <a:ext cx="2531123" cy="1932082"/>
          </a:xfrm>
          <a:solidFill>
            <a:srgbClr val="184350"/>
          </a:solidFill>
        </p:spPr>
        <p:txBody>
          <a:bodyPr>
            <a:normAutofit/>
          </a:bodyPr>
          <a:lstStyle>
            <a:lvl1pPr>
              <a:defRPr sz="1600">
                <a:solidFill>
                  <a:schemeClr val="bg1"/>
                </a:solidFill>
              </a:defRPr>
            </a:lvl1pPr>
          </a:lstStyle>
          <a:p>
            <a:r>
              <a:rPr lang="en-US"/>
              <a:t>Click icon to add picture</a:t>
            </a:r>
            <a:endParaRPr lang="en-GB" dirty="0"/>
          </a:p>
        </p:txBody>
      </p:sp>
      <p:sp>
        <p:nvSpPr>
          <p:cNvPr id="7" name="Tijdelijke aanduiding voor afbeelding 3"/>
          <p:cNvSpPr>
            <a:spLocks noGrp="1"/>
          </p:cNvSpPr>
          <p:nvPr>
            <p:ph type="pic" sz="quarter" idx="12"/>
          </p:nvPr>
        </p:nvSpPr>
        <p:spPr>
          <a:xfrm>
            <a:off x="6303821" y="801688"/>
            <a:ext cx="2840179" cy="1932082"/>
          </a:xfrm>
          <a:solidFill>
            <a:srgbClr val="184350"/>
          </a:solidFill>
        </p:spPr>
        <p:txBody>
          <a:bodyPr>
            <a:normAutofit/>
          </a:bodyPr>
          <a:lstStyle>
            <a:lvl1pPr>
              <a:defRPr sz="1600">
                <a:solidFill>
                  <a:schemeClr val="bg1"/>
                </a:solidFill>
              </a:defRPr>
            </a:lvl1pPr>
          </a:lstStyle>
          <a:p>
            <a:r>
              <a:rPr lang="en-US"/>
              <a:t>Click icon to add picture</a:t>
            </a:r>
            <a:endParaRPr lang="en-GB" dirty="0"/>
          </a:p>
        </p:txBody>
      </p:sp>
      <p:sp>
        <p:nvSpPr>
          <p:cNvPr id="8" name="Tijdelijke aanduiding voor afbeelding 3"/>
          <p:cNvSpPr>
            <a:spLocks noGrp="1"/>
          </p:cNvSpPr>
          <p:nvPr>
            <p:ph type="pic" sz="quarter" idx="13"/>
          </p:nvPr>
        </p:nvSpPr>
        <p:spPr>
          <a:xfrm>
            <a:off x="0" y="2866970"/>
            <a:ext cx="2818600" cy="2009829"/>
          </a:xfrm>
          <a:solidFill>
            <a:srgbClr val="184350"/>
          </a:solidFill>
        </p:spPr>
        <p:txBody>
          <a:bodyPr>
            <a:normAutofit/>
          </a:bodyPr>
          <a:lstStyle>
            <a:lvl1pPr>
              <a:defRPr sz="1600">
                <a:solidFill>
                  <a:schemeClr val="bg1"/>
                </a:solidFill>
              </a:defRPr>
            </a:lvl1pPr>
          </a:lstStyle>
          <a:p>
            <a:r>
              <a:rPr lang="en-US"/>
              <a:t>Click icon to add picture</a:t>
            </a:r>
            <a:endParaRPr lang="en-GB" dirty="0"/>
          </a:p>
        </p:txBody>
      </p:sp>
      <p:sp>
        <p:nvSpPr>
          <p:cNvPr id="9" name="Tijdelijke aanduiding voor afbeelding 3"/>
          <p:cNvSpPr>
            <a:spLocks noGrp="1"/>
          </p:cNvSpPr>
          <p:nvPr>
            <p:ph type="pic" sz="quarter" idx="14"/>
          </p:nvPr>
        </p:nvSpPr>
        <p:spPr>
          <a:xfrm>
            <a:off x="2951800" y="2866970"/>
            <a:ext cx="3755280" cy="2009830"/>
          </a:xfrm>
          <a:solidFill>
            <a:srgbClr val="184350"/>
          </a:solidFill>
        </p:spPr>
        <p:txBody>
          <a:bodyPr>
            <a:normAutofit/>
          </a:bodyPr>
          <a:lstStyle>
            <a:lvl1pPr>
              <a:defRPr sz="1600">
                <a:solidFill>
                  <a:schemeClr val="bg1"/>
                </a:solidFill>
              </a:defRPr>
            </a:lvl1pPr>
          </a:lstStyle>
          <a:p>
            <a:r>
              <a:rPr lang="en-US"/>
              <a:t>Click icon to add picture</a:t>
            </a:r>
            <a:endParaRPr lang="en-GB" dirty="0"/>
          </a:p>
        </p:txBody>
      </p:sp>
      <p:sp>
        <p:nvSpPr>
          <p:cNvPr id="10" name="Tijdelijke aanduiding voor afbeelding 3"/>
          <p:cNvSpPr>
            <a:spLocks noGrp="1"/>
          </p:cNvSpPr>
          <p:nvPr>
            <p:ph type="pic" sz="quarter" idx="15"/>
          </p:nvPr>
        </p:nvSpPr>
        <p:spPr>
          <a:xfrm>
            <a:off x="6840280" y="2866970"/>
            <a:ext cx="2303720" cy="2009829"/>
          </a:xfrm>
          <a:solidFill>
            <a:srgbClr val="184350"/>
          </a:solidFill>
        </p:spPr>
        <p:txBody>
          <a:bodyPr>
            <a:normAutofit/>
          </a:bodyPr>
          <a:lstStyle>
            <a:lvl1pPr>
              <a:defRPr sz="1600">
                <a:solidFill>
                  <a:schemeClr val="bg1"/>
                </a:solidFill>
              </a:defRPr>
            </a:lvl1pPr>
          </a:lstStyle>
          <a:p>
            <a:r>
              <a:rPr lang="en-US"/>
              <a:t>Click icon to add picture</a:t>
            </a:r>
            <a:endParaRPr lang="en-GB" dirty="0"/>
          </a:p>
        </p:txBody>
      </p:sp>
      <p:sp>
        <p:nvSpPr>
          <p:cNvPr id="12" name="Tijdelijke aanduiding voor dianummer 5"/>
          <p:cNvSpPr>
            <a:spLocks noGrp="1"/>
          </p:cNvSpPr>
          <p:nvPr>
            <p:ph type="sldNum" sz="quarter" idx="4"/>
          </p:nvPr>
        </p:nvSpPr>
        <p:spPr>
          <a:xfrm>
            <a:off x="7968355" y="4876800"/>
            <a:ext cx="527246" cy="266700"/>
          </a:xfrm>
          <a:prstGeom prst="rect">
            <a:avLst/>
          </a:prstGeom>
        </p:spPr>
        <p:txBody>
          <a:bodyPr vert="horz" lIns="0" tIns="0" rIns="0" bIns="0" rtlCol="0" anchor="ctr" anchorCtr="0"/>
          <a:lstStyle>
            <a:lvl1pPr algn="r">
              <a:defRPr sz="1100" b="0">
                <a:solidFill>
                  <a:srgbClr val="184350"/>
                </a:solidFill>
                <a:latin typeface="Segoe UI" pitchFamily="34" charset="0"/>
                <a:ea typeface="Segoe UI" pitchFamily="34" charset="0"/>
                <a:cs typeface="Segoe UI" pitchFamily="34" charset="0"/>
              </a:defRPr>
            </a:lvl1pPr>
          </a:lstStyle>
          <a:p>
            <a:fld id="{44259A67-670E-4C64-97AA-2ABF111DB1CB}" type="slidenum">
              <a:rPr lang="en-GB" smtClean="0"/>
              <a:pPr/>
              <a:t>‹nr.›</a:t>
            </a:fld>
            <a:endParaRPr lang="en-GB" dirty="0"/>
          </a:p>
        </p:txBody>
      </p:sp>
      <p:pic>
        <p:nvPicPr>
          <p:cNvPr id="13" name="Picture 12">
            <a:hlinkClick r:id="" action="ppaction://noaction"/>
            <a:extLst>
              <a:ext uri="{FF2B5EF4-FFF2-40B4-BE49-F238E27FC236}">
                <a16:creationId xmlns:a16="http://schemas.microsoft.com/office/drawing/2014/main" id="{91844875-BA01-4A34-8243-BBD309C7023A}"/>
              </a:ext>
            </a:extLst>
          </p:cNvPr>
          <p:cNvPicPr>
            <a:picLocks noChangeAspect="1"/>
          </p:cNvPicPr>
          <p:nvPr userDrawn="1"/>
        </p:nvPicPr>
        <p:blipFill>
          <a:blip r:embed="rId2"/>
          <a:stretch>
            <a:fillRect/>
          </a:stretch>
        </p:blipFill>
        <p:spPr>
          <a:xfrm>
            <a:off x="6012160" y="4298026"/>
            <a:ext cx="2797327" cy="586239"/>
          </a:xfrm>
          <a:prstGeom prst="rect">
            <a:avLst/>
          </a:prstGeom>
        </p:spPr>
      </p:pic>
    </p:spTree>
    <p:extLst>
      <p:ext uri="{BB962C8B-B14F-4D97-AF65-F5344CB8AC3E}">
        <p14:creationId xmlns:p14="http://schemas.microsoft.com/office/powerpoint/2010/main" val="3604291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4CC2CE-5C2E-4CB8-BF74-A76E0292D9BE}"/>
              </a:ext>
            </a:extLst>
          </p:cNvPr>
          <p:cNvSpPr/>
          <p:nvPr userDrawn="1"/>
        </p:nvSpPr>
        <p:spPr>
          <a:xfrm>
            <a:off x="0" y="0"/>
            <a:ext cx="9144000" cy="51435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le Placeholder 1"/>
          <p:cNvSpPr>
            <a:spLocks noGrp="1"/>
          </p:cNvSpPr>
          <p:nvPr>
            <p:ph type="title"/>
          </p:nvPr>
        </p:nvSpPr>
        <p:spPr>
          <a:xfrm>
            <a:off x="647700" y="1287463"/>
            <a:ext cx="7850188" cy="636207"/>
          </a:xfrm>
          <a:prstGeom prst="rect">
            <a:avLst/>
          </a:prstGeom>
        </p:spPr>
        <p:txBody>
          <a:bodyPr vert="horz" lIns="0" tIns="0" rIns="0" bIns="0" rtlCol="0" anchor="t">
            <a:noAutofit/>
          </a:bodyPr>
          <a:lstStyle/>
          <a:p>
            <a:r>
              <a:rPr lang="nl-NL" dirty="0"/>
              <a:t>Klik om de stijl te bewerken</a:t>
            </a:r>
            <a:endParaRPr lang="en-US" dirty="0"/>
          </a:p>
        </p:txBody>
      </p:sp>
      <p:sp>
        <p:nvSpPr>
          <p:cNvPr id="3" name="Text Placeholder 2"/>
          <p:cNvSpPr>
            <a:spLocks noGrp="1"/>
          </p:cNvSpPr>
          <p:nvPr>
            <p:ph type="body" idx="1"/>
          </p:nvPr>
        </p:nvSpPr>
        <p:spPr>
          <a:xfrm>
            <a:off x="647700" y="1923669"/>
            <a:ext cx="7850188" cy="2437193"/>
          </a:xfrm>
          <a:prstGeom prst="rect">
            <a:avLst/>
          </a:prstGeom>
        </p:spPr>
        <p:txBody>
          <a:bodyPr vert="horz" lIns="0" tIns="0" rIns="0" bIns="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Tree>
    <p:extLst>
      <p:ext uri="{BB962C8B-B14F-4D97-AF65-F5344CB8AC3E}">
        <p14:creationId xmlns:p14="http://schemas.microsoft.com/office/powerpoint/2010/main" val="4216546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59" r:id="rId4"/>
    <p:sldLayoutId id="2147483658" r:id="rId5"/>
    <p:sldLayoutId id="2147483653" r:id="rId6"/>
    <p:sldLayoutId id="2147483664" r:id="rId7"/>
    <p:sldLayoutId id="2147483654" r:id="rId8"/>
    <p:sldLayoutId id="2147483655" r:id="rId9"/>
    <p:sldLayoutId id="2147483665" r:id="rId10"/>
    <p:sldLayoutId id="2147483656" r:id="rId11"/>
  </p:sldLayoutIdLst>
  <p:hf hdr="0" ftr="0"/>
  <p:txStyles>
    <p:titleStyle>
      <a:lvl1pPr algn="l" defTabSz="457200" rtl="0" eaLnBrk="1" latinLnBrk="0" hangingPunct="1">
        <a:lnSpc>
          <a:spcPts val="2200"/>
        </a:lnSpc>
        <a:spcBef>
          <a:spcPct val="0"/>
        </a:spcBef>
        <a:buNone/>
        <a:defRPr sz="2200" b="0" kern="1200">
          <a:solidFill>
            <a:srgbClr val="005D76"/>
          </a:solidFill>
          <a:latin typeface="Segoe UI Semibold" pitchFamily="34" charset="0"/>
          <a:ea typeface="+mj-ea"/>
          <a:cs typeface="Arial" pitchFamily="34" charset="0"/>
        </a:defRPr>
      </a:lvl1pPr>
    </p:titleStyle>
    <p:bodyStyle>
      <a:lvl1pPr marL="0" indent="0" algn="l" defTabSz="457200" rtl="0" eaLnBrk="1" latinLnBrk="0" hangingPunct="1">
        <a:lnSpc>
          <a:spcPct val="150000"/>
        </a:lnSpc>
        <a:spcBef>
          <a:spcPts val="0"/>
        </a:spcBef>
        <a:buFont typeface="Arial" pitchFamily="34" charset="0"/>
        <a:buNone/>
        <a:defRPr lang="nl-NL" sz="1600" kern="1200" dirty="0" smtClean="0">
          <a:solidFill>
            <a:srgbClr val="184350"/>
          </a:solidFill>
          <a:latin typeface="Segoe UI" pitchFamily="34" charset="0"/>
          <a:ea typeface="Segoe UI" pitchFamily="34" charset="0"/>
          <a:cs typeface="Segoe UI" pitchFamily="34" charset="0"/>
        </a:defRPr>
      </a:lvl1pPr>
      <a:lvl2pPr marL="228600" indent="-228600" algn="l" defTabSz="457200" rtl="0" eaLnBrk="1" latinLnBrk="0" hangingPunct="1">
        <a:lnSpc>
          <a:spcPct val="150000"/>
        </a:lnSpc>
        <a:spcBef>
          <a:spcPts val="0"/>
        </a:spcBef>
        <a:buFont typeface="Segoe UI Semibold" pitchFamily="34" charset="0"/>
        <a:buChar char="˗"/>
        <a:defRPr lang="nl-NL" sz="1600" kern="1200" dirty="0" smtClean="0">
          <a:solidFill>
            <a:srgbClr val="184350"/>
          </a:solidFill>
          <a:latin typeface="Segoe UI" pitchFamily="34" charset="0"/>
          <a:ea typeface="Segoe UI" pitchFamily="34" charset="0"/>
          <a:cs typeface="Segoe UI" pitchFamily="34" charset="0"/>
        </a:defRPr>
      </a:lvl2pPr>
      <a:lvl3pPr marL="479425" indent="-242888" algn="l" defTabSz="457200" rtl="0" eaLnBrk="1" latinLnBrk="0" hangingPunct="1">
        <a:lnSpc>
          <a:spcPct val="150000"/>
        </a:lnSpc>
        <a:spcBef>
          <a:spcPts val="0"/>
        </a:spcBef>
        <a:buFont typeface="Segoe UI Semibold" pitchFamily="34" charset="0"/>
        <a:buChar char="·"/>
        <a:defRPr lang="nl-NL" sz="1600" kern="1200" dirty="0" smtClean="0">
          <a:solidFill>
            <a:srgbClr val="184350"/>
          </a:solidFill>
          <a:latin typeface="Segoe UI" pitchFamily="34" charset="0"/>
          <a:ea typeface="Segoe UI" pitchFamily="34" charset="0"/>
          <a:cs typeface="Segoe UI" pitchFamily="34" charset="0"/>
        </a:defRPr>
      </a:lvl3pPr>
      <a:lvl4pPr marL="701675" indent="-228600" algn="l" defTabSz="457200" rtl="0" eaLnBrk="1" latinLnBrk="0" hangingPunct="1">
        <a:lnSpc>
          <a:spcPct val="150000"/>
        </a:lnSpc>
        <a:spcBef>
          <a:spcPts val="0"/>
        </a:spcBef>
        <a:buFont typeface="Segoe UI Semibold" pitchFamily="34" charset="0"/>
        <a:buChar char="˗"/>
        <a:defRPr lang="nl-NL" sz="1600" kern="1200" dirty="0" smtClean="0">
          <a:solidFill>
            <a:srgbClr val="184350"/>
          </a:solidFill>
          <a:latin typeface="Segoe UI" pitchFamily="34" charset="0"/>
          <a:ea typeface="Segoe UI" pitchFamily="34" charset="0"/>
          <a:cs typeface="Segoe UI" pitchFamily="34" charset="0"/>
        </a:defRPr>
      </a:lvl4pPr>
      <a:lvl5pPr marL="708025" indent="-234950" algn="l" defTabSz="457200" rtl="0" eaLnBrk="1" latinLnBrk="0" hangingPunct="1">
        <a:lnSpc>
          <a:spcPct val="150000"/>
        </a:lnSpc>
        <a:spcBef>
          <a:spcPts val="0"/>
        </a:spcBef>
        <a:buFont typeface="Segoe UI Semibold" pitchFamily="34" charset="0"/>
        <a:buChar char="˗"/>
        <a:defRPr lang="en-GB" sz="1600" kern="1200" dirty="0">
          <a:solidFill>
            <a:srgbClr val="184350"/>
          </a:solidFill>
          <a:latin typeface="Segoe UI" pitchFamily="34" charset="0"/>
          <a:ea typeface="Segoe UI" pitchFamily="34" charset="0"/>
          <a:cs typeface="Segoe UI"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JP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6.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16.JP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jpg"/><Relationship Id="rId23" Type="http://schemas.openxmlformats.org/officeDocument/2006/relationships/image" Target="../media/image33.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9.xml.rels><?xml version="1.0" encoding="UTF-8" standalone="yes"?>
<Relationships xmlns="http://schemas.openxmlformats.org/package/2006/relationships"><Relationship Id="rId3" Type="http://schemas.openxmlformats.org/officeDocument/2006/relationships/hyperlink" Target="http://www.expertisecentrumpfas.n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hyperlink" Target="https://www.rivm.nl/publicaties/mixture-exposure-to-pfas-a-relative-potency-factor-approac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5BCF428-4722-43F3-A9CF-92DB3F12C097}"/>
              </a:ext>
            </a:extLst>
          </p:cNvPr>
          <p:cNvSpPr>
            <a:spLocks noGrp="1"/>
          </p:cNvSpPr>
          <p:nvPr>
            <p:ph type="subTitle" idx="1"/>
          </p:nvPr>
        </p:nvSpPr>
        <p:spPr>
          <a:xfrm>
            <a:off x="536373" y="699542"/>
            <a:ext cx="8177572" cy="1222428"/>
          </a:xfrm>
        </p:spPr>
        <p:txBody>
          <a:bodyPr/>
          <a:lstStyle/>
          <a:p>
            <a:r>
              <a:rPr lang="nl-NL" b="1" dirty="0">
                <a:solidFill>
                  <a:schemeClr val="accent1"/>
                </a:solidFill>
              </a:rPr>
              <a:t>Symposium</a:t>
            </a:r>
          </a:p>
          <a:p>
            <a:r>
              <a:rPr lang="nl-NL" sz="4400" b="1" dirty="0">
                <a:solidFill>
                  <a:schemeClr val="accent1"/>
                </a:solidFill>
              </a:rPr>
              <a:t> </a:t>
            </a:r>
          </a:p>
          <a:p>
            <a:r>
              <a:rPr lang="nl-NL" b="1" dirty="0">
                <a:solidFill>
                  <a:schemeClr val="accent1"/>
                </a:solidFill>
              </a:rPr>
              <a:t>Een handelingskader voor </a:t>
            </a:r>
            <a:r>
              <a:rPr lang="nl-NL" b="1" dirty="0" err="1">
                <a:solidFill>
                  <a:schemeClr val="accent1"/>
                </a:solidFill>
              </a:rPr>
              <a:t>PFAS</a:t>
            </a:r>
            <a:endParaRPr lang="nl-NL" b="1" dirty="0">
              <a:solidFill>
                <a:schemeClr val="accent1"/>
              </a:solidFill>
            </a:endParaRPr>
          </a:p>
        </p:txBody>
      </p:sp>
      <p:sp>
        <p:nvSpPr>
          <p:cNvPr id="4" name="Text Placeholder 3">
            <a:extLst>
              <a:ext uri="{FF2B5EF4-FFF2-40B4-BE49-F238E27FC236}">
                <a16:creationId xmlns:a16="http://schemas.microsoft.com/office/drawing/2014/main" id="{372AA9C7-7F55-48E3-B76C-2A3F0C758C2D}"/>
              </a:ext>
            </a:extLst>
          </p:cNvPr>
          <p:cNvSpPr>
            <a:spLocks noGrp="1"/>
          </p:cNvSpPr>
          <p:nvPr>
            <p:ph type="body" sz="quarter" idx="11"/>
          </p:nvPr>
        </p:nvSpPr>
        <p:spPr>
          <a:xfrm>
            <a:off x="2195736" y="2585174"/>
            <a:ext cx="6518209" cy="869253"/>
          </a:xfrm>
        </p:spPr>
        <p:txBody>
          <a:bodyPr/>
          <a:lstStyle/>
          <a:p>
            <a:r>
              <a:rPr lang="nl-NL" dirty="0">
                <a:solidFill>
                  <a:schemeClr val="accent1"/>
                </a:solidFill>
              </a:rPr>
              <a:t>13 december 2018</a:t>
            </a:r>
          </a:p>
          <a:p>
            <a:endParaRPr lang="nl-NL" dirty="0">
              <a:solidFill>
                <a:schemeClr val="accent1"/>
              </a:solidFill>
            </a:endParaRPr>
          </a:p>
          <a:p>
            <a:r>
              <a:rPr lang="nl-NL" sz="1400" dirty="0">
                <a:solidFill>
                  <a:schemeClr val="accent1"/>
                </a:solidFill>
              </a:rPr>
              <a:t>Martijn van Houten</a:t>
            </a:r>
          </a:p>
          <a:p>
            <a:endParaRPr lang="nl-NL" dirty="0">
              <a:solidFill>
                <a:schemeClr val="accent1"/>
              </a:solidFill>
            </a:endParaRPr>
          </a:p>
        </p:txBody>
      </p:sp>
      <p:pic>
        <p:nvPicPr>
          <p:cNvPr id="10" name="Picture 9">
            <a:extLst>
              <a:ext uri="{FF2B5EF4-FFF2-40B4-BE49-F238E27FC236}">
                <a16:creationId xmlns:a16="http://schemas.microsoft.com/office/drawing/2014/main" id="{FAF1B90C-4E44-42E6-B326-CB77444B1194}"/>
              </a:ext>
            </a:extLst>
          </p:cNvPr>
          <p:cNvPicPr>
            <a:picLocks noChangeAspect="1"/>
          </p:cNvPicPr>
          <p:nvPr/>
        </p:nvPicPr>
        <p:blipFill>
          <a:blip r:embed="rId3"/>
          <a:stretch>
            <a:fillRect/>
          </a:stretch>
        </p:blipFill>
        <p:spPr>
          <a:xfrm>
            <a:off x="3214357" y="3797594"/>
            <a:ext cx="2334944" cy="1008113"/>
          </a:xfrm>
          <a:prstGeom prst="rect">
            <a:avLst/>
          </a:prstGeom>
        </p:spPr>
      </p:pic>
      <p:pic>
        <p:nvPicPr>
          <p:cNvPr id="5" name="Afbeelding 4">
            <a:extLst>
              <a:ext uri="{FF2B5EF4-FFF2-40B4-BE49-F238E27FC236}">
                <a16:creationId xmlns:a16="http://schemas.microsoft.com/office/drawing/2014/main" id="{62F77C02-71F8-47D7-B7B6-FE95DE7D969C}"/>
              </a:ext>
            </a:extLst>
          </p:cNvPr>
          <p:cNvPicPr>
            <a:picLocks noChangeAspect="1"/>
          </p:cNvPicPr>
          <p:nvPr/>
        </p:nvPicPr>
        <p:blipFill>
          <a:blip r:embed="rId4"/>
          <a:stretch>
            <a:fillRect/>
          </a:stretch>
        </p:blipFill>
        <p:spPr>
          <a:xfrm>
            <a:off x="430055" y="3419631"/>
            <a:ext cx="2334943" cy="1586336"/>
          </a:xfrm>
          <a:prstGeom prst="rect">
            <a:avLst/>
          </a:prstGeom>
        </p:spPr>
      </p:pic>
      <p:pic>
        <p:nvPicPr>
          <p:cNvPr id="7" name="Afbeelding 6">
            <a:extLst>
              <a:ext uri="{FF2B5EF4-FFF2-40B4-BE49-F238E27FC236}">
                <a16:creationId xmlns:a16="http://schemas.microsoft.com/office/drawing/2014/main" id="{A25D216C-2E52-477E-9E48-932CC395D879}"/>
              </a:ext>
            </a:extLst>
          </p:cNvPr>
          <p:cNvPicPr>
            <a:picLocks noChangeAspect="1"/>
          </p:cNvPicPr>
          <p:nvPr/>
        </p:nvPicPr>
        <p:blipFill>
          <a:blip r:embed="rId5"/>
          <a:stretch>
            <a:fillRect/>
          </a:stretch>
        </p:blipFill>
        <p:spPr>
          <a:xfrm>
            <a:off x="5985294" y="4227934"/>
            <a:ext cx="2728651" cy="435667"/>
          </a:xfrm>
          <a:prstGeom prst="rect">
            <a:avLst/>
          </a:prstGeom>
        </p:spPr>
      </p:pic>
    </p:spTree>
    <p:extLst>
      <p:ext uri="{BB962C8B-B14F-4D97-AF65-F5344CB8AC3E}">
        <p14:creationId xmlns:p14="http://schemas.microsoft.com/office/powerpoint/2010/main" val="1904759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DE70-F42C-4882-A2A2-71AF4495D2CA}"/>
              </a:ext>
            </a:extLst>
          </p:cNvPr>
          <p:cNvSpPr>
            <a:spLocks noGrp="1"/>
          </p:cNvSpPr>
          <p:nvPr>
            <p:ph type="title"/>
          </p:nvPr>
        </p:nvSpPr>
        <p:spPr>
          <a:xfrm>
            <a:off x="645412" y="692146"/>
            <a:ext cx="7850189" cy="428625"/>
          </a:xfrm>
        </p:spPr>
        <p:txBody>
          <a:bodyPr/>
          <a:lstStyle/>
          <a:p>
            <a:r>
              <a:rPr lang="en-GB" altLang="nl-NL" sz="2400" b="1" dirty="0" err="1">
                <a:solidFill>
                  <a:schemeClr val="accent1"/>
                </a:solidFill>
              </a:rPr>
              <a:t>Programma</a:t>
            </a:r>
            <a:r>
              <a:rPr lang="en-GB" altLang="nl-NL" sz="2400" b="1" dirty="0">
                <a:solidFill>
                  <a:schemeClr val="accent1"/>
                </a:solidFill>
              </a:rPr>
              <a:t> </a:t>
            </a:r>
            <a:r>
              <a:rPr lang="en-GB" altLang="nl-NL" sz="2400" b="1" dirty="0" err="1">
                <a:solidFill>
                  <a:schemeClr val="accent1"/>
                </a:solidFill>
              </a:rPr>
              <a:t>voor</a:t>
            </a:r>
            <a:r>
              <a:rPr lang="en-GB" altLang="nl-NL" sz="2400" b="1" dirty="0">
                <a:solidFill>
                  <a:schemeClr val="accent1"/>
                </a:solidFill>
              </a:rPr>
              <a:t> </a:t>
            </a:r>
            <a:r>
              <a:rPr lang="en-GB" altLang="nl-NL" sz="2400" b="1" dirty="0" err="1">
                <a:solidFill>
                  <a:schemeClr val="accent1"/>
                </a:solidFill>
              </a:rPr>
              <a:t>vanmiddag</a:t>
            </a:r>
            <a:endParaRPr lang="nl-NL" dirty="0"/>
          </a:p>
        </p:txBody>
      </p:sp>
      <p:sp>
        <p:nvSpPr>
          <p:cNvPr id="3" name="Slide Number Placeholder 2">
            <a:extLst>
              <a:ext uri="{FF2B5EF4-FFF2-40B4-BE49-F238E27FC236}">
                <a16:creationId xmlns:a16="http://schemas.microsoft.com/office/drawing/2014/main" id="{6A8CF0DB-F717-4FB4-A04B-40218BD4F210}"/>
              </a:ext>
            </a:extLst>
          </p:cNvPr>
          <p:cNvSpPr>
            <a:spLocks noGrp="1"/>
          </p:cNvSpPr>
          <p:nvPr>
            <p:ph type="sldNum" sz="quarter" idx="4"/>
          </p:nvPr>
        </p:nvSpPr>
        <p:spPr/>
        <p:txBody>
          <a:bodyPr/>
          <a:lstStyle/>
          <a:p>
            <a:fld id="{44259A67-670E-4C64-97AA-2ABF111DB1CB}" type="slidenum">
              <a:rPr lang="en-GB" smtClean="0"/>
              <a:pPr/>
              <a:t>10</a:t>
            </a:fld>
            <a:endParaRPr lang="en-GB" dirty="0"/>
          </a:p>
        </p:txBody>
      </p:sp>
      <p:sp>
        <p:nvSpPr>
          <p:cNvPr id="4" name="Text Placeholder 3">
            <a:extLst>
              <a:ext uri="{FF2B5EF4-FFF2-40B4-BE49-F238E27FC236}">
                <a16:creationId xmlns:a16="http://schemas.microsoft.com/office/drawing/2014/main" id="{D9354391-D1B8-42D3-9F6B-8C31FF6CC079}"/>
              </a:ext>
            </a:extLst>
          </p:cNvPr>
          <p:cNvSpPr>
            <a:spLocks noGrp="1"/>
          </p:cNvSpPr>
          <p:nvPr>
            <p:ph type="body" sz="quarter" idx="10"/>
          </p:nvPr>
        </p:nvSpPr>
        <p:spPr>
          <a:xfrm>
            <a:off x="647700" y="1419622"/>
            <a:ext cx="7847901" cy="2941241"/>
          </a:xfrm>
        </p:spPr>
        <p:txBody>
          <a:bodyPr/>
          <a:lstStyle/>
          <a:p>
            <a:pPr marL="171450" lvl="1" indent="-171450" defTabSz="466618">
              <a:lnSpc>
                <a:spcPct val="100000"/>
              </a:lnSpc>
              <a:spcBef>
                <a:spcPts val="153"/>
              </a:spcBef>
              <a:spcAft>
                <a:spcPts val="306"/>
              </a:spcAft>
            </a:pPr>
            <a:r>
              <a:rPr lang="nl-NL" dirty="0">
                <a:solidFill>
                  <a:srgbClr val="000000"/>
                </a:solidFill>
              </a:rPr>
              <a:t>Overhandigen handelingskader</a:t>
            </a:r>
          </a:p>
          <a:p>
            <a:pPr marL="0" indent="0">
              <a:buNone/>
            </a:pPr>
            <a:endParaRPr lang="nl-NL" dirty="0"/>
          </a:p>
        </p:txBody>
      </p:sp>
      <p:graphicFrame>
        <p:nvGraphicFramePr>
          <p:cNvPr id="5" name="Tabel 4">
            <a:extLst>
              <a:ext uri="{FF2B5EF4-FFF2-40B4-BE49-F238E27FC236}">
                <a16:creationId xmlns:a16="http://schemas.microsoft.com/office/drawing/2014/main" id="{81155585-E798-4162-B896-1918CCA8C02E}"/>
              </a:ext>
            </a:extLst>
          </p:cNvPr>
          <p:cNvGraphicFramePr>
            <a:graphicFrameLocks noGrp="1"/>
          </p:cNvGraphicFramePr>
          <p:nvPr>
            <p:extLst>
              <p:ext uri="{D42A27DB-BD31-4B8C-83A1-F6EECF244321}">
                <p14:modId xmlns:p14="http://schemas.microsoft.com/office/powerpoint/2010/main" val="3202712177"/>
              </p:ext>
            </p:extLst>
          </p:nvPr>
        </p:nvGraphicFramePr>
        <p:xfrm>
          <a:off x="178018" y="1137490"/>
          <a:ext cx="8784976" cy="3677076"/>
        </p:xfrm>
        <a:graphic>
          <a:graphicData uri="http://schemas.openxmlformats.org/drawingml/2006/table">
            <a:tbl>
              <a:tblPr firstRow="1" bandRow="1">
                <a:tableStyleId>{5C22544A-7EE6-4342-B048-85BDC9FD1C3A}</a:tableStyleId>
              </a:tblPr>
              <a:tblGrid>
                <a:gridCol w="1600699">
                  <a:extLst>
                    <a:ext uri="{9D8B030D-6E8A-4147-A177-3AD203B41FA5}">
                      <a16:colId xmlns:a16="http://schemas.microsoft.com/office/drawing/2014/main" val="1658482418"/>
                    </a:ext>
                  </a:extLst>
                </a:gridCol>
                <a:gridCol w="7184277">
                  <a:extLst>
                    <a:ext uri="{9D8B030D-6E8A-4147-A177-3AD203B41FA5}">
                      <a16:colId xmlns:a16="http://schemas.microsoft.com/office/drawing/2014/main" val="485960849"/>
                    </a:ext>
                  </a:extLst>
                </a:gridCol>
              </a:tblGrid>
              <a:tr h="393489">
                <a:tc>
                  <a:txBody>
                    <a:bodyPr/>
                    <a:lstStyle/>
                    <a:p>
                      <a:r>
                        <a:rPr lang="nl-NL" dirty="0"/>
                        <a:t>Tijd</a:t>
                      </a:r>
                    </a:p>
                  </a:txBody>
                  <a:tcPr/>
                </a:tc>
                <a:tc>
                  <a:txBody>
                    <a:bodyPr/>
                    <a:lstStyle/>
                    <a:p>
                      <a:r>
                        <a:rPr lang="nl-NL" dirty="0"/>
                        <a:t>Onderdeel</a:t>
                      </a:r>
                    </a:p>
                  </a:txBody>
                  <a:tcPr/>
                </a:tc>
                <a:extLst>
                  <a:ext uri="{0D108BD9-81ED-4DB2-BD59-A6C34878D82A}">
                    <a16:rowId xmlns:a16="http://schemas.microsoft.com/office/drawing/2014/main" val="2824572162"/>
                  </a:ext>
                </a:extLst>
              </a:tr>
              <a:tr h="393489">
                <a:tc>
                  <a:txBody>
                    <a:bodyPr/>
                    <a:lstStyle/>
                    <a:p>
                      <a:r>
                        <a:rPr lang="nl-NL" dirty="0"/>
                        <a:t>13:30 – 14:45 </a:t>
                      </a:r>
                    </a:p>
                  </a:txBody>
                  <a:tcPr/>
                </a:tc>
                <a:tc>
                  <a:txBody>
                    <a:bodyPr/>
                    <a:lstStyle/>
                    <a:p>
                      <a:r>
                        <a:rPr lang="nl-NL" b="1" dirty="0"/>
                        <a:t>Toelichting op het handelingskader </a:t>
                      </a:r>
                      <a:r>
                        <a:rPr lang="nl-NL" b="1" dirty="0" err="1"/>
                        <a:t>PFAS</a:t>
                      </a:r>
                      <a:r>
                        <a:rPr lang="nl-NL" b="1" dirty="0"/>
                        <a: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b="0" dirty="0" err="1"/>
                        <a:t>PFAS</a:t>
                      </a:r>
                      <a:r>
                        <a:rPr lang="nl-NL" sz="1800" b="0" dirty="0"/>
                        <a:t> stoffen en hun gedrag </a:t>
                      </a:r>
                      <a:r>
                        <a:rPr lang="nl-NL" sz="1800" b="1" dirty="0"/>
                        <a:t>- </a:t>
                      </a:r>
                      <a:r>
                        <a:rPr lang="nl-NL" i="1" dirty="0"/>
                        <a:t>Hans Slenders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b="0" dirty="0"/>
                        <a:t>Handelingsperspectief bodembeheer - </a:t>
                      </a:r>
                      <a:r>
                        <a:rPr lang="nl-NL" sz="1800" i="1" dirty="0"/>
                        <a:t>Arne </a:t>
                      </a:r>
                      <a:r>
                        <a:rPr lang="nl-NL" sz="1800" i="1" dirty="0" err="1"/>
                        <a:t>Alphenaar</a:t>
                      </a:r>
                      <a:endParaRPr lang="nl-NL" sz="1800" i="1" dirty="0"/>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0" dirty="0" err="1"/>
                        <a:t>PFAS</a:t>
                      </a:r>
                      <a:r>
                        <a:rPr lang="nl-NL" b="0" dirty="0"/>
                        <a:t> in de praktijk: onderzoek en sanering - </a:t>
                      </a:r>
                      <a:r>
                        <a:rPr lang="nl-NL" i="1" dirty="0"/>
                        <a:t>Tessa Pancras</a:t>
                      </a:r>
                      <a:endParaRPr lang="nl-NL" dirty="0"/>
                    </a:p>
                  </a:txBody>
                  <a:tcPr/>
                </a:tc>
                <a:extLst>
                  <a:ext uri="{0D108BD9-81ED-4DB2-BD59-A6C34878D82A}">
                    <a16:rowId xmlns:a16="http://schemas.microsoft.com/office/drawing/2014/main" val="1083778289"/>
                  </a:ext>
                </a:extLst>
              </a:tr>
              <a:tr h="393489">
                <a:tc>
                  <a:txBody>
                    <a:bodyPr/>
                    <a:lstStyle/>
                    <a:p>
                      <a:r>
                        <a:rPr lang="nl-NL" dirty="0"/>
                        <a:t>14:45 – 15:15</a:t>
                      </a:r>
                    </a:p>
                  </a:txBody>
                  <a:tcPr/>
                </a:tc>
                <a:tc>
                  <a:txBody>
                    <a:bodyPr/>
                    <a:lstStyle/>
                    <a:p>
                      <a:r>
                        <a:rPr lang="nl-NL" i="0" dirty="0"/>
                        <a:t>Pauze / gelegenheid voor discussie </a:t>
                      </a:r>
                    </a:p>
                  </a:txBody>
                  <a:tcPr/>
                </a:tc>
                <a:extLst>
                  <a:ext uri="{0D108BD9-81ED-4DB2-BD59-A6C34878D82A}">
                    <a16:rowId xmlns:a16="http://schemas.microsoft.com/office/drawing/2014/main" val="2009534389"/>
                  </a:ext>
                </a:extLst>
              </a:tr>
              <a:tr h="393489">
                <a:tc>
                  <a:txBody>
                    <a:bodyPr/>
                    <a:lstStyle/>
                    <a:p>
                      <a:r>
                        <a:rPr lang="nl-NL" dirty="0"/>
                        <a:t>15:15 – 16:00</a:t>
                      </a:r>
                    </a:p>
                  </a:txBody>
                  <a:tcPr/>
                </a:tc>
                <a:tc>
                  <a:txBody>
                    <a:bodyPr/>
                    <a:lstStyle/>
                    <a:p>
                      <a:r>
                        <a:rPr lang="nl-NL" b="1" i="0" dirty="0"/>
                        <a:t>Inhoudelijke verdieping:</a:t>
                      </a:r>
                    </a:p>
                    <a:p>
                      <a:r>
                        <a:rPr lang="nl-NL" i="0" dirty="0"/>
                        <a:t>Relatieve toxiciteit </a:t>
                      </a:r>
                      <a:r>
                        <a:rPr lang="nl-NL" i="0" dirty="0" err="1"/>
                        <a:t>PFAS</a:t>
                      </a:r>
                      <a:r>
                        <a:rPr lang="nl-NL" i="0" dirty="0"/>
                        <a:t> en ontwikkelingen risicogrenzen - </a:t>
                      </a:r>
                      <a:r>
                        <a:rPr lang="nl-NL" i="1" dirty="0"/>
                        <a:t>Johannes Lijzen</a:t>
                      </a:r>
                    </a:p>
                    <a:p>
                      <a:r>
                        <a:rPr lang="nl-NL" i="0" dirty="0"/>
                        <a:t>Verspreiding en de aanwezigheid van </a:t>
                      </a:r>
                      <a:r>
                        <a:rPr lang="nl-NL" i="0" dirty="0" err="1"/>
                        <a:t>PFAS</a:t>
                      </a:r>
                      <a:r>
                        <a:rPr lang="nl-NL" i="0" dirty="0"/>
                        <a:t> - </a:t>
                      </a:r>
                      <a:r>
                        <a:rPr lang="nl-NL" i="1" dirty="0"/>
                        <a:t>Elisabeth van Bentum</a:t>
                      </a:r>
                    </a:p>
                  </a:txBody>
                  <a:tcPr/>
                </a:tc>
                <a:extLst>
                  <a:ext uri="{0D108BD9-81ED-4DB2-BD59-A6C34878D82A}">
                    <a16:rowId xmlns:a16="http://schemas.microsoft.com/office/drawing/2014/main" val="974642910"/>
                  </a:ext>
                </a:extLst>
              </a:tr>
              <a:tr h="393489">
                <a:tc>
                  <a:txBody>
                    <a:bodyPr/>
                    <a:lstStyle/>
                    <a:p>
                      <a:r>
                        <a:rPr lang="nl-NL" dirty="0"/>
                        <a:t>16:00 – 16:30</a:t>
                      </a:r>
                    </a:p>
                  </a:txBody>
                  <a:tcPr/>
                </a:tc>
                <a:tc>
                  <a:txBody>
                    <a:bodyPr/>
                    <a:lstStyle/>
                    <a:p>
                      <a:r>
                        <a:rPr lang="nl-NL" i="0" dirty="0"/>
                        <a:t>Discussie: Hoe omgaan met nieuwe en opkomende stoffen?</a:t>
                      </a:r>
                    </a:p>
                  </a:txBody>
                  <a:tcPr/>
                </a:tc>
                <a:extLst>
                  <a:ext uri="{0D108BD9-81ED-4DB2-BD59-A6C34878D82A}">
                    <a16:rowId xmlns:a16="http://schemas.microsoft.com/office/drawing/2014/main" val="2343212888"/>
                  </a:ext>
                </a:extLst>
              </a:tr>
              <a:tr h="393489">
                <a:tc>
                  <a:txBody>
                    <a:bodyPr/>
                    <a:lstStyle/>
                    <a:p>
                      <a:r>
                        <a:rPr lang="nl-NL" dirty="0"/>
                        <a:t>16:30 – 18:00</a:t>
                      </a:r>
                    </a:p>
                  </a:txBody>
                  <a:tcPr/>
                </a:tc>
                <a:tc>
                  <a:txBody>
                    <a:bodyPr/>
                    <a:lstStyle/>
                    <a:p>
                      <a:r>
                        <a:rPr lang="nl-NL" i="0" dirty="0"/>
                        <a:t>Kerstborrel </a:t>
                      </a:r>
                      <a:r>
                        <a:rPr lang="nl-NL" i="0" dirty="0" err="1"/>
                        <a:t>BodemBreed</a:t>
                      </a:r>
                      <a:r>
                        <a:rPr lang="nl-NL" i="0" dirty="0"/>
                        <a:t> Forum</a:t>
                      </a:r>
                    </a:p>
                  </a:txBody>
                  <a:tcPr/>
                </a:tc>
                <a:extLst>
                  <a:ext uri="{0D108BD9-81ED-4DB2-BD59-A6C34878D82A}">
                    <a16:rowId xmlns:a16="http://schemas.microsoft.com/office/drawing/2014/main" val="614554811"/>
                  </a:ext>
                </a:extLst>
              </a:tr>
            </a:tbl>
          </a:graphicData>
        </a:graphic>
      </p:graphicFrame>
      <p:pic>
        <p:nvPicPr>
          <p:cNvPr id="7" name="Afbeelding 6">
            <a:extLst>
              <a:ext uri="{FF2B5EF4-FFF2-40B4-BE49-F238E27FC236}">
                <a16:creationId xmlns:a16="http://schemas.microsoft.com/office/drawing/2014/main" id="{09624B6B-C4D9-41A8-ABC0-21C3763E98E9}"/>
              </a:ext>
            </a:extLst>
          </p:cNvPr>
          <p:cNvPicPr>
            <a:picLocks noChangeAspect="1"/>
          </p:cNvPicPr>
          <p:nvPr/>
        </p:nvPicPr>
        <p:blipFill>
          <a:blip r:embed="rId3"/>
          <a:stretch>
            <a:fillRect/>
          </a:stretch>
        </p:blipFill>
        <p:spPr>
          <a:xfrm>
            <a:off x="7612555" y="58311"/>
            <a:ext cx="1345056" cy="938113"/>
          </a:xfrm>
          <a:prstGeom prst="rect">
            <a:avLst/>
          </a:prstGeom>
        </p:spPr>
      </p:pic>
    </p:spTree>
    <p:extLst>
      <p:ext uri="{BB962C8B-B14F-4D97-AF65-F5344CB8AC3E}">
        <p14:creationId xmlns:p14="http://schemas.microsoft.com/office/powerpoint/2010/main" val="2318982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CA29B7-1635-4E29-B757-B19F65A06E35}"/>
              </a:ext>
            </a:extLst>
          </p:cNvPr>
          <p:cNvSpPr>
            <a:spLocks noGrp="1"/>
          </p:cNvSpPr>
          <p:nvPr>
            <p:ph type="body" sz="quarter" idx="11"/>
          </p:nvPr>
        </p:nvSpPr>
        <p:spPr>
          <a:xfrm>
            <a:off x="3275856" y="3741484"/>
            <a:ext cx="5615940" cy="784860"/>
          </a:xfrm>
        </p:spPr>
        <p:txBody>
          <a:bodyPr/>
          <a:lstStyle/>
          <a:p>
            <a:pPr algn="r"/>
            <a:r>
              <a:rPr lang="nl-NL" sz="2800" dirty="0">
                <a:solidFill>
                  <a:schemeClr val="accent1"/>
                </a:solidFill>
              </a:rPr>
              <a:t>www.expertisecentrumpfas.nl</a:t>
            </a:r>
          </a:p>
        </p:txBody>
      </p:sp>
      <p:sp>
        <p:nvSpPr>
          <p:cNvPr id="4" name="Content Placeholder 1">
            <a:extLst>
              <a:ext uri="{FF2B5EF4-FFF2-40B4-BE49-F238E27FC236}">
                <a16:creationId xmlns:a16="http://schemas.microsoft.com/office/drawing/2014/main" id="{1DBF01EE-F4E6-4DEF-9AB0-FD97D4ACCD07}"/>
              </a:ext>
            </a:extLst>
          </p:cNvPr>
          <p:cNvSpPr txBox="1">
            <a:spLocks/>
          </p:cNvSpPr>
          <p:nvPr/>
        </p:nvSpPr>
        <p:spPr>
          <a:xfrm>
            <a:off x="647700" y="2391388"/>
            <a:ext cx="8475254" cy="1562131"/>
          </a:xfrm>
          <a:prstGeom prst="rect">
            <a:avLst/>
          </a:prstGeom>
        </p:spPr>
        <p:txBody>
          <a:bodyPr>
            <a:normAutofit/>
          </a:bodyPr>
          <a:lstStyle>
            <a:lvl1pPr marL="0" indent="0" algn="l" defTabSz="914400" rtl="0" eaLnBrk="1" latinLnBrk="0" hangingPunct="1">
              <a:lnSpc>
                <a:spcPct val="90000"/>
              </a:lnSpc>
              <a:spcBef>
                <a:spcPts val="600"/>
              </a:spcBef>
              <a:spcAft>
                <a:spcPts val="1200"/>
              </a:spcAft>
              <a:buFont typeface="Arial" panose="020B0604020202020204" pitchFamily="34" charset="0"/>
              <a:buChar char="​"/>
              <a:defRPr sz="1800" kern="1200" baseline="0">
                <a:solidFill>
                  <a:schemeClr val="tx1"/>
                </a:solidFill>
                <a:latin typeface="+mn-lt"/>
                <a:ea typeface="+mn-ea"/>
                <a:cs typeface="+mn-cs"/>
              </a:defRPr>
            </a:lvl1pPr>
            <a:lvl2pPr marL="270000" indent="-2700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600" kern="1200" baseline="0">
                <a:solidFill>
                  <a:schemeClr val="tx1"/>
                </a:solidFill>
                <a:latin typeface="+mn-lt"/>
                <a:ea typeface="+mn-ea"/>
                <a:cs typeface="+mn-cs"/>
              </a:defRPr>
            </a:lvl2pPr>
            <a:lvl3pPr marL="540000" indent="-2700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400" kern="1200" baseline="0">
                <a:solidFill>
                  <a:schemeClr val="tx1"/>
                </a:solidFill>
                <a:latin typeface="+mn-lt"/>
                <a:ea typeface="+mn-ea"/>
                <a:cs typeface="+mn-cs"/>
              </a:defRPr>
            </a:lvl3pPr>
            <a:lvl4pPr marL="810000" indent="-2700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200" kern="1200" baseline="0">
                <a:solidFill>
                  <a:schemeClr val="tx1"/>
                </a:solidFill>
                <a:latin typeface="+mn-lt"/>
                <a:ea typeface="+mn-ea"/>
                <a:cs typeface="+mn-cs"/>
              </a:defRPr>
            </a:lvl4pPr>
            <a:lvl5pPr marL="1080000" indent="-2700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200" kern="1200" baseline="0">
                <a:solidFill>
                  <a:schemeClr val="tx1"/>
                </a:solidFill>
                <a:latin typeface="+mn-lt"/>
                <a:ea typeface="+mn-ea"/>
                <a:cs typeface="+mn-cs"/>
              </a:defRPr>
            </a:lvl5pPr>
            <a:lvl6pPr marL="1350000" indent="-2700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200" kern="1200" baseline="0">
                <a:solidFill>
                  <a:schemeClr val="tx1"/>
                </a:solidFill>
                <a:latin typeface="+mn-lt"/>
                <a:ea typeface="+mn-ea"/>
                <a:cs typeface="+mn-cs"/>
              </a:defRPr>
            </a:lvl6pPr>
            <a:lvl7pPr marL="1620000" indent="-2700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200" kern="1200" baseline="0">
                <a:solidFill>
                  <a:schemeClr val="tx1"/>
                </a:solidFill>
                <a:latin typeface="+mn-lt"/>
                <a:ea typeface="+mn-ea"/>
                <a:cs typeface="+mn-cs"/>
              </a:defRPr>
            </a:lvl7pPr>
            <a:lvl8pPr marL="1890000" indent="-2700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200" kern="1200" baseline="0">
                <a:solidFill>
                  <a:schemeClr val="tx1"/>
                </a:solidFill>
                <a:latin typeface="+mn-lt"/>
                <a:ea typeface="+mn-ea"/>
                <a:cs typeface="+mn-cs"/>
              </a:defRPr>
            </a:lvl8pPr>
            <a:lvl9pPr marL="2160000" indent="-270000"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200" kern="1200" baseline="0">
                <a:solidFill>
                  <a:schemeClr val="tx1"/>
                </a:solidFill>
                <a:latin typeface="+mn-lt"/>
                <a:ea typeface="+mn-ea"/>
                <a:cs typeface="+mn-cs"/>
              </a:defRPr>
            </a:lvl9pPr>
          </a:lstStyle>
          <a:p>
            <a:pPr marL="0" lvl="1" indent="0" defTabSz="466618">
              <a:spcBef>
                <a:spcPts val="153"/>
              </a:spcBef>
              <a:spcAft>
                <a:spcPts val="306"/>
              </a:spcAft>
              <a:buNone/>
            </a:pPr>
            <a:endParaRPr lang="en-US" sz="1089" dirty="0">
              <a:solidFill>
                <a:schemeClr val="bg1"/>
              </a:solidFill>
            </a:endParaRPr>
          </a:p>
          <a:p>
            <a:pPr marL="0" lvl="1" indent="0" defTabSz="466618">
              <a:spcBef>
                <a:spcPts val="153"/>
              </a:spcBef>
              <a:spcAft>
                <a:spcPts val="306"/>
              </a:spcAft>
              <a:buNone/>
            </a:pPr>
            <a:r>
              <a:rPr lang="en-US" sz="1089" dirty="0">
                <a:solidFill>
                  <a:schemeClr val="accent1"/>
                </a:solidFill>
              </a:rPr>
              <a:t>ARCADIS		Hans Slenders (hans.slenders@arcadis.com)</a:t>
            </a:r>
            <a:endParaRPr lang="en-US" sz="1089" u="sng" dirty="0">
              <a:solidFill>
                <a:schemeClr val="accent1"/>
              </a:solidFill>
            </a:endParaRPr>
          </a:p>
          <a:p>
            <a:pPr marL="0" lvl="1" indent="0" defTabSz="466618">
              <a:spcBef>
                <a:spcPts val="153"/>
              </a:spcBef>
              <a:spcAft>
                <a:spcPts val="306"/>
              </a:spcAft>
              <a:buNone/>
            </a:pPr>
            <a:r>
              <a:rPr lang="en-US" sz="1089" dirty="0" err="1">
                <a:solidFill>
                  <a:schemeClr val="accent1"/>
                </a:solidFill>
              </a:rPr>
              <a:t>Witteveen</a:t>
            </a:r>
            <a:r>
              <a:rPr lang="en-US" sz="1089" dirty="0">
                <a:solidFill>
                  <a:schemeClr val="accent1"/>
                </a:solidFill>
              </a:rPr>
              <a:t> + Bos	 	Martijn van Houten</a:t>
            </a:r>
            <a:r>
              <a:rPr lang="nl-NL" sz="1089" dirty="0">
                <a:solidFill>
                  <a:schemeClr val="accent1"/>
                </a:solidFill>
              </a:rPr>
              <a:t> (martijn.van.houten@witteveenbos.com)</a:t>
            </a:r>
            <a:endParaRPr lang="en-US" sz="1089" dirty="0">
              <a:solidFill>
                <a:schemeClr val="accent1"/>
              </a:solidFill>
            </a:endParaRPr>
          </a:p>
          <a:p>
            <a:pPr marL="0" lvl="1" indent="0" defTabSz="466618">
              <a:spcBef>
                <a:spcPts val="153"/>
              </a:spcBef>
              <a:spcAft>
                <a:spcPts val="306"/>
              </a:spcAft>
              <a:buNone/>
            </a:pPr>
            <a:r>
              <a:rPr lang="en-US" sz="1089" dirty="0">
                <a:solidFill>
                  <a:schemeClr val="accent1"/>
                </a:solidFill>
              </a:rPr>
              <a:t>TTE			Arne Alphenaar (alphenaar@engineers.nl)</a:t>
            </a:r>
          </a:p>
          <a:p>
            <a:endParaRPr lang="en-US" sz="1225" dirty="0">
              <a:solidFill>
                <a:schemeClr val="bg1"/>
              </a:solidFill>
            </a:endParaRPr>
          </a:p>
        </p:txBody>
      </p:sp>
      <p:sp>
        <p:nvSpPr>
          <p:cNvPr id="10" name="Title 1">
            <a:extLst>
              <a:ext uri="{FF2B5EF4-FFF2-40B4-BE49-F238E27FC236}">
                <a16:creationId xmlns:a16="http://schemas.microsoft.com/office/drawing/2014/main" id="{687C9519-9F5B-415E-9C2B-916647086018}"/>
              </a:ext>
            </a:extLst>
          </p:cNvPr>
          <p:cNvSpPr txBox="1">
            <a:spLocks/>
          </p:cNvSpPr>
          <p:nvPr/>
        </p:nvSpPr>
        <p:spPr>
          <a:xfrm>
            <a:off x="647700" y="1389938"/>
            <a:ext cx="7850189" cy="428625"/>
          </a:xfrm>
          <a:prstGeom prst="rect">
            <a:avLst/>
          </a:prstGeom>
        </p:spPr>
        <p:txBody>
          <a:bodyPr/>
          <a:lstStyle>
            <a:lvl1pPr algn="l" defTabSz="457200" rtl="0" eaLnBrk="1" latinLnBrk="0" hangingPunct="1">
              <a:lnSpc>
                <a:spcPts val="2200"/>
              </a:lnSpc>
              <a:spcBef>
                <a:spcPct val="0"/>
              </a:spcBef>
              <a:buNone/>
              <a:defRPr sz="2200" b="0" kern="1200">
                <a:solidFill>
                  <a:srgbClr val="005D76"/>
                </a:solidFill>
                <a:latin typeface="Segoe UI Semibold" pitchFamily="34" charset="0"/>
                <a:ea typeface="+mj-ea"/>
                <a:cs typeface="Arial" pitchFamily="34" charset="0"/>
              </a:defRPr>
            </a:lvl1pPr>
          </a:lstStyle>
          <a:p>
            <a:r>
              <a:rPr lang="nl-NL" dirty="0"/>
              <a:t>Vragen over deze presentatie?</a:t>
            </a:r>
          </a:p>
        </p:txBody>
      </p:sp>
    </p:spTree>
    <p:extLst>
      <p:ext uri="{BB962C8B-B14F-4D97-AF65-F5344CB8AC3E}">
        <p14:creationId xmlns:p14="http://schemas.microsoft.com/office/powerpoint/2010/main" val="2588719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DE70-F42C-4882-A2A2-71AF4495D2CA}"/>
              </a:ext>
            </a:extLst>
          </p:cNvPr>
          <p:cNvSpPr>
            <a:spLocks noGrp="1"/>
          </p:cNvSpPr>
          <p:nvPr>
            <p:ph type="title"/>
          </p:nvPr>
        </p:nvSpPr>
        <p:spPr>
          <a:xfrm>
            <a:off x="611560" y="692146"/>
            <a:ext cx="7850189" cy="428625"/>
          </a:xfrm>
        </p:spPr>
        <p:txBody>
          <a:bodyPr/>
          <a:lstStyle/>
          <a:p>
            <a:r>
              <a:rPr lang="nl-NL" dirty="0"/>
              <a:t>Vers van de pers …</a:t>
            </a:r>
          </a:p>
        </p:txBody>
      </p:sp>
      <p:sp>
        <p:nvSpPr>
          <p:cNvPr id="3" name="Slide Number Placeholder 2">
            <a:extLst>
              <a:ext uri="{FF2B5EF4-FFF2-40B4-BE49-F238E27FC236}">
                <a16:creationId xmlns:a16="http://schemas.microsoft.com/office/drawing/2014/main" id="{6A8CF0DB-F717-4FB4-A04B-40218BD4F210}"/>
              </a:ext>
            </a:extLst>
          </p:cNvPr>
          <p:cNvSpPr>
            <a:spLocks noGrp="1"/>
          </p:cNvSpPr>
          <p:nvPr>
            <p:ph type="sldNum" sz="quarter" idx="4"/>
          </p:nvPr>
        </p:nvSpPr>
        <p:spPr/>
        <p:txBody>
          <a:bodyPr/>
          <a:lstStyle/>
          <a:p>
            <a:fld id="{44259A67-670E-4C64-97AA-2ABF111DB1CB}" type="slidenum">
              <a:rPr lang="en-GB" smtClean="0"/>
              <a:pPr/>
              <a:t>2</a:t>
            </a:fld>
            <a:endParaRPr lang="en-GB" dirty="0"/>
          </a:p>
        </p:txBody>
      </p:sp>
      <p:sp>
        <p:nvSpPr>
          <p:cNvPr id="4" name="Text Placeholder 3">
            <a:extLst>
              <a:ext uri="{FF2B5EF4-FFF2-40B4-BE49-F238E27FC236}">
                <a16:creationId xmlns:a16="http://schemas.microsoft.com/office/drawing/2014/main" id="{D9354391-D1B8-42D3-9F6B-8C31FF6CC079}"/>
              </a:ext>
            </a:extLst>
          </p:cNvPr>
          <p:cNvSpPr>
            <a:spLocks noGrp="1"/>
          </p:cNvSpPr>
          <p:nvPr>
            <p:ph type="body" sz="quarter" idx="10"/>
          </p:nvPr>
        </p:nvSpPr>
        <p:spPr>
          <a:xfrm>
            <a:off x="647700" y="1419622"/>
            <a:ext cx="7596707" cy="2941241"/>
          </a:xfrm>
        </p:spPr>
        <p:txBody>
          <a:bodyPr/>
          <a:lstStyle/>
          <a:p>
            <a:pPr marL="0" lvl="1" indent="0" defTabSz="466618">
              <a:lnSpc>
                <a:spcPct val="100000"/>
              </a:lnSpc>
              <a:spcBef>
                <a:spcPts val="153"/>
              </a:spcBef>
              <a:spcAft>
                <a:spcPts val="306"/>
              </a:spcAft>
              <a:buNone/>
            </a:pPr>
            <a:r>
              <a:rPr lang="nl-NL" dirty="0">
                <a:solidFill>
                  <a:srgbClr val="000000"/>
                </a:solidFill>
              </a:rPr>
              <a:t>Brief Staatsecretaris </a:t>
            </a:r>
            <a:r>
              <a:rPr lang="nl-NL" dirty="0" err="1">
                <a:solidFill>
                  <a:srgbClr val="000000"/>
                </a:solidFill>
              </a:rPr>
              <a:t>IenW</a:t>
            </a:r>
            <a:r>
              <a:rPr lang="nl-NL" dirty="0">
                <a:solidFill>
                  <a:srgbClr val="000000"/>
                </a:solidFill>
              </a:rPr>
              <a:t> (11-12-2018) – Visie op duurzaam hergebruik grond</a:t>
            </a:r>
          </a:p>
          <a:p>
            <a:pPr marL="171450" lvl="1" indent="-171450" defTabSz="466618">
              <a:lnSpc>
                <a:spcPct val="100000"/>
              </a:lnSpc>
              <a:spcBef>
                <a:spcPts val="153"/>
              </a:spcBef>
              <a:spcAft>
                <a:spcPts val="306"/>
              </a:spcAft>
            </a:pPr>
            <a:endParaRPr lang="nl-NL" dirty="0">
              <a:solidFill>
                <a:srgbClr val="000000"/>
              </a:solidFill>
            </a:endParaRPr>
          </a:p>
          <a:p>
            <a:pPr marL="0" indent="0">
              <a:buNone/>
            </a:pPr>
            <a:endParaRPr lang="nl-NL" dirty="0"/>
          </a:p>
        </p:txBody>
      </p:sp>
      <p:pic>
        <p:nvPicPr>
          <p:cNvPr id="5" name="Afbeelding 4">
            <a:extLst>
              <a:ext uri="{FF2B5EF4-FFF2-40B4-BE49-F238E27FC236}">
                <a16:creationId xmlns:a16="http://schemas.microsoft.com/office/drawing/2014/main" id="{72051510-501A-470C-9667-17D264D7E838}"/>
              </a:ext>
            </a:extLst>
          </p:cNvPr>
          <p:cNvPicPr>
            <a:picLocks noChangeAspect="1"/>
          </p:cNvPicPr>
          <p:nvPr/>
        </p:nvPicPr>
        <p:blipFill>
          <a:blip r:embed="rId3"/>
          <a:stretch>
            <a:fillRect/>
          </a:stretch>
        </p:blipFill>
        <p:spPr>
          <a:xfrm>
            <a:off x="611560" y="3967162"/>
            <a:ext cx="1495425" cy="1042988"/>
          </a:xfrm>
          <a:prstGeom prst="rect">
            <a:avLst/>
          </a:prstGeom>
        </p:spPr>
      </p:pic>
      <p:pic>
        <p:nvPicPr>
          <p:cNvPr id="2050" name="Afbeelding 2" descr="image004">
            <a:extLst>
              <a:ext uri="{FF2B5EF4-FFF2-40B4-BE49-F238E27FC236}">
                <a16:creationId xmlns:a16="http://schemas.microsoft.com/office/drawing/2014/main" id="{12CD6FE1-46D4-4994-A109-FD50B22691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5" y="1836561"/>
            <a:ext cx="9952950" cy="213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1499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DE70-F42C-4882-A2A2-71AF4495D2CA}"/>
              </a:ext>
            </a:extLst>
          </p:cNvPr>
          <p:cNvSpPr>
            <a:spLocks noGrp="1"/>
          </p:cNvSpPr>
          <p:nvPr>
            <p:ph type="title"/>
          </p:nvPr>
        </p:nvSpPr>
        <p:spPr>
          <a:xfrm>
            <a:off x="611560" y="692146"/>
            <a:ext cx="7850189" cy="428625"/>
          </a:xfrm>
        </p:spPr>
        <p:txBody>
          <a:bodyPr/>
          <a:lstStyle/>
          <a:p>
            <a:r>
              <a:rPr lang="nl-NL" dirty="0"/>
              <a:t>Vers van de pers …</a:t>
            </a:r>
          </a:p>
        </p:txBody>
      </p:sp>
      <p:sp>
        <p:nvSpPr>
          <p:cNvPr id="3" name="Slide Number Placeholder 2">
            <a:extLst>
              <a:ext uri="{FF2B5EF4-FFF2-40B4-BE49-F238E27FC236}">
                <a16:creationId xmlns:a16="http://schemas.microsoft.com/office/drawing/2014/main" id="{6A8CF0DB-F717-4FB4-A04B-40218BD4F210}"/>
              </a:ext>
            </a:extLst>
          </p:cNvPr>
          <p:cNvSpPr>
            <a:spLocks noGrp="1"/>
          </p:cNvSpPr>
          <p:nvPr>
            <p:ph type="sldNum" sz="quarter" idx="4"/>
          </p:nvPr>
        </p:nvSpPr>
        <p:spPr/>
        <p:txBody>
          <a:bodyPr/>
          <a:lstStyle/>
          <a:p>
            <a:fld id="{44259A67-670E-4C64-97AA-2ABF111DB1CB}" type="slidenum">
              <a:rPr lang="en-GB" smtClean="0"/>
              <a:pPr/>
              <a:t>3</a:t>
            </a:fld>
            <a:endParaRPr lang="en-GB" dirty="0"/>
          </a:p>
        </p:txBody>
      </p:sp>
      <p:sp>
        <p:nvSpPr>
          <p:cNvPr id="4" name="Text Placeholder 3">
            <a:extLst>
              <a:ext uri="{FF2B5EF4-FFF2-40B4-BE49-F238E27FC236}">
                <a16:creationId xmlns:a16="http://schemas.microsoft.com/office/drawing/2014/main" id="{D9354391-D1B8-42D3-9F6B-8C31FF6CC079}"/>
              </a:ext>
            </a:extLst>
          </p:cNvPr>
          <p:cNvSpPr>
            <a:spLocks noGrp="1"/>
          </p:cNvSpPr>
          <p:nvPr>
            <p:ph type="body" sz="quarter" idx="10"/>
          </p:nvPr>
        </p:nvSpPr>
        <p:spPr>
          <a:xfrm>
            <a:off x="647700" y="1419622"/>
            <a:ext cx="8100764" cy="2941241"/>
          </a:xfrm>
        </p:spPr>
        <p:txBody>
          <a:bodyPr/>
          <a:lstStyle/>
          <a:p>
            <a:pPr marL="0" lvl="1" indent="0" defTabSz="466618">
              <a:lnSpc>
                <a:spcPct val="100000"/>
              </a:lnSpc>
              <a:spcBef>
                <a:spcPts val="153"/>
              </a:spcBef>
              <a:spcAft>
                <a:spcPts val="306"/>
              </a:spcAft>
              <a:buNone/>
            </a:pPr>
            <a:r>
              <a:rPr lang="nl-NL" dirty="0">
                <a:solidFill>
                  <a:srgbClr val="000000"/>
                </a:solidFill>
              </a:rPr>
              <a:t>Brief Staatsecretaris </a:t>
            </a:r>
            <a:r>
              <a:rPr lang="nl-NL" dirty="0" err="1">
                <a:solidFill>
                  <a:srgbClr val="000000"/>
                </a:solidFill>
              </a:rPr>
              <a:t>IenW</a:t>
            </a:r>
            <a:r>
              <a:rPr lang="nl-NL" dirty="0">
                <a:solidFill>
                  <a:srgbClr val="000000"/>
                </a:solidFill>
              </a:rPr>
              <a:t> (11-12-2018) – Diepe plassen, Thermisch gereinigde grond, …</a:t>
            </a:r>
          </a:p>
          <a:p>
            <a:pPr marL="0" indent="0">
              <a:buNone/>
            </a:pPr>
            <a:endParaRPr lang="nl-NL" dirty="0"/>
          </a:p>
        </p:txBody>
      </p:sp>
      <p:pic>
        <p:nvPicPr>
          <p:cNvPr id="5" name="Afbeelding 4">
            <a:extLst>
              <a:ext uri="{FF2B5EF4-FFF2-40B4-BE49-F238E27FC236}">
                <a16:creationId xmlns:a16="http://schemas.microsoft.com/office/drawing/2014/main" id="{72051510-501A-470C-9667-17D264D7E838}"/>
              </a:ext>
            </a:extLst>
          </p:cNvPr>
          <p:cNvPicPr>
            <a:picLocks noChangeAspect="1"/>
          </p:cNvPicPr>
          <p:nvPr/>
        </p:nvPicPr>
        <p:blipFill>
          <a:blip r:embed="rId3"/>
          <a:stretch>
            <a:fillRect/>
          </a:stretch>
        </p:blipFill>
        <p:spPr>
          <a:xfrm>
            <a:off x="611560" y="3967162"/>
            <a:ext cx="1495425" cy="1042988"/>
          </a:xfrm>
          <a:prstGeom prst="rect">
            <a:avLst/>
          </a:prstGeom>
        </p:spPr>
      </p:pic>
      <p:pic>
        <p:nvPicPr>
          <p:cNvPr id="3074" name="Afbeelding 3" descr="image005">
            <a:extLst>
              <a:ext uri="{FF2B5EF4-FFF2-40B4-BE49-F238E27FC236}">
                <a16:creationId xmlns:a16="http://schemas.microsoft.com/office/drawing/2014/main" id="{85C980EA-2F5F-42AD-A138-55791381FA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86" y="1907828"/>
            <a:ext cx="10011419" cy="310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4230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DE70-F42C-4882-A2A2-71AF4495D2CA}"/>
              </a:ext>
            </a:extLst>
          </p:cNvPr>
          <p:cNvSpPr>
            <a:spLocks noGrp="1"/>
          </p:cNvSpPr>
          <p:nvPr>
            <p:ph type="title"/>
          </p:nvPr>
        </p:nvSpPr>
        <p:spPr>
          <a:xfrm>
            <a:off x="645412" y="692146"/>
            <a:ext cx="7850189" cy="428625"/>
          </a:xfrm>
        </p:spPr>
        <p:txBody>
          <a:bodyPr/>
          <a:lstStyle/>
          <a:p>
            <a:r>
              <a:rPr lang="nl-NL" dirty="0"/>
              <a:t>De aanleiding voor het opstellen van een handelingskader</a:t>
            </a:r>
          </a:p>
        </p:txBody>
      </p:sp>
      <p:sp>
        <p:nvSpPr>
          <p:cNvPr id="3" name="Slide Number Placeholder 2">
            <a:extLst>
              <a:ext uri="{FF2B5EF4-FFF2-40B4-BE49-F238E27FC236}">
                <a16:creationId xmlns:a16="http://schemas.microsoft.com/office/drawing/2014/main" id="{6A8CF0DB-F717-4FB4-A04B-40218BD4F210}"/>
              </a:ext>
            </a:extLst>
          </p:cNvPr>
          <p:cNvSpPr>
            <a:spLocks noGrp="1"/>
          </p:cNvSpPr>
          <p:nvPr>
            <p:ph type="sldNum" sz="quarter" idx="4"/>
          </p:nvPr>
        </p:nvSpPr>
        <p:spPr/>
        <p:txBody>
          <a:bodyPr/>
          <a:lstStyle/>
          <a:p>
            <a:fld id="{44259A67-670E-4C64-97AA-2ABF111DB1CB}" type="slidenum">
              <a:rPr lang="en-GB" smtClean="0"/>
              <a:pPr/>
              <a:t>4</a:t>
            </a:fld>
            <a:endParaRPr lang="en-GB" dirty="0"/>
          </a:p>
        </p:txBody>
      </p:sp>
      <p:sp>
        <p:nvSpPr>
          <p:cNvPr id="4" name="Text Placeholder 3">
            <a:extLst>
              <a:ext uri="{FF2B5EF4-FFF2-40B4-BE49-F238E27FC236}">
                <a16:creationId xmlns:a16="http://schemas.microsoft.com/office/drawing/2014/main" id="{D9354391-D1B8-42D3-9F6B-8C31FF6CC079}"/>
              </a:ext>
            </a:extLst>
          </p:cNvPr>
          <p:cNvSpPr>
            <a:spLocks noGrp="1"/>
          </p:cNvSpPr>
          <p:nvPr>
            <p:ph type="body" sz="quarter" idx="10"/>
          </p:nvPr>
        </p:nvSpPr>
        <p:spPr>
          <a:xfrm>
            <a:off x="647700" y="1379069"/>
            <a:ext cx="8172771" cy="3072285"/>
          </a:xfrm>
        </p:spPr>
        <p:txBody>
          <a:bodyPr/>
          <a:lstStyle/>
          <a:p>
            <a:pPr marL="171450" lvl="1" indent="-171450" defTabSz="466618">
              <a:lnSpc>
                <a:spcPct val="100000"/>
              </a:lnSpc>
              <a:spcBef>
                <a:spcPts val="153"/>
              </a:spcBef>
              <a:spcAft>
                <a:spcPts val="306"/>
              </a:spcAft>
            </a:pPr>
            <a:r>
              <a:rPr lang="nl-NL" dirty="0">
                <a:solidFill>
                  <a:srgbClr val="000000"/>
                </a:solidFill>
              </a:rPr>
              <a:t>Sinds 2000 staat PFAS internationaal in de schijnwerpers</a:t>
            </a:r>
          </a:p>
          <a:p>
            <a:pPr marL="171450" lvl="1" indent="-171450" defTabSz="466618">
              <a:lnSpc>
                <a:spcPct val="100000"/>
              </a:lnSpc>
              <a:spcBef>
                <a:spcPts val="153"/>
              </a:spcBef>
              <a:spcAft>
                <a:spcPts val="306"/>
              </a:spcAft>
            </a:pPr>
            <a:endParaRPr lang="nl-NL" dirty="0">
              <a:solidFill>
                <a:srgbClr val="000000"/>
              </a:solidFill>
            </a:endParaRPr>
          </a:p>
          <a:p>
            <a:pPr marL="171450" lvl="1" indent="-171450" defTabSz="466618">
              <a:lnSpc>
                <a:spcPct val="100000"/>
              </a:lnSpc>
              <a:spcBef>
                <a:spcPts val="153"/>
              </a:spcBef>
              <a:spcAft>
                <a:spcPts val="306"/>
              </a:spcAft>
            </a:pPr>
            <a:r>
              <a:rPr lang="nl-NL" dirty="0">
                <a:solidFill>
                  <a:srgbClr val="000000"/>
                </a:solidFill>
              </a:rPr>
              <a:t>Niets nieuws onder de zon</a:t>
            </a:r>
            <a:endParaRPr lang="nl-NL" dirty="0"/>
          </a:p>
          <a:p>
            <a:pPr marL="171450" lvl="1" indent="-171450" defTabSz="466618">
              <a:lnSpc>
                <a:spcPct val="100000"/>
              </a:lnSpc>
              <a:spcBef>
                <a:spcPts val="153"/>
              </a:spcBef>
              <a:spcAft>
                <a:spcPts val="306"/>
              </a:spcAft>
            </a:pPr>
            <a:endParaRPr lang="nl-NL" dirty="0">
              <a:solidFill>
                <a:srgbClr val="000000"/>
              </a:solidFill>
            </a:endParaRPr>
          </a:p>
          <a:p>
            <a:pPr marL="171450" lvl="1" indent="-171450" defTabSz="466618">
              <a:lnSpc>
                <a:spcPct val="100000"/>
              </a:lnSpc>
              <a:spcBef>
                <a:spcPts val="153"/>
              </a:spcBef>
              <a:spcAft>
                <a:spcPts val="306"/>
              </a:spcAft>
            </a:pPr>
            <a:endParaRPr lang="nl-NL" dirty="0">
              <a:solidFill>
                <a:srgbClr val="000000"/>
              </a:solidFill>
            </a:endParaRPr>
          </a:p>
          <a:p>
            <a:pPr marL="171450" lvl="1" indent="-171450" defTabSz="466618">
              <a:lnSpc>
                <a:spcPct val="100000"/>
              </a:lnSpc>
              <a:spcBef>
                <a:spcPts val="153"/>
              </a:spcBef>
              <a:spcAft>
                <a:spcPts val="306"/>
              </a:spcAft>
            </a:pPr>
            <a:endParaRPr lang="nl-NL" dirty="0">
              <a:solidFill>
                <a:srgbClr val="000000"/>
              </a:solidFill>
            </a:endParaRPr>
          </a:p>
          <a:p>
            <a:pPr marL="171450" lvl="1" indent="-171450" defTabSz="466618">
              <a:lnSpc>
                <a:spcPct val="100000"/>
              </a:lnSpc>
              <a:spcBef>
                <a:spcPts val="153"/>
              </a:spcBef>
              <a:spcAft>
                <a:spcPts val="306"/>
              </a:spcAft>
            </a:pPr>
            <a:endParaRPr lang="nl-NL" dirty="0">
              <a:solidFill>
                <a:srgbClr val="000000"/>
              </a:solidFill>
            </a:endParaRPr>
          </a:p>
          <a:p>
            <a:pPr marL="171450" lvl="1" indent="-171450" defTabSz="466618">
              <a:lnSpc>
                <a:spcPct val="100000"/>
              </a:lnSpc>
              <a:spcBef>
                <a:spcPts val="153"/>
              </a:spcBef>
              <a:spcAft>
                <a:spcPts val="306"/>
              </a:spcAft>
            </a:pPr>
            <a:endParaRPr lang="nl-NL" dirty="0">
              <a:solidFill>
                <a:srgbClr val="000000"/>
              </a:solidFill>
            </a:endParaRPr>
          </a:p>
          <a:p>
            <a:pPr marL="171450" lvl="1" indent="-171450" defTabSz="466618">
              <a:lnSpc>
                <a:spcPct val="100000"/>
              </a:lnSpc>
              <a:spcBef>
                <a:spcPts val="153"/>
              </a:spcBef>
              <a:spcAft>
                <a:spcPts val="306"/>
              </a:spcAft>
            </a:pPr>
            <a:r>
              <a:rPr lang="nl-NL" dirty="0">
                <a:solidFill>
                  <a:srgbClr val="000000"/>
                </a:solidFill>
              </a:rPr>
              <a:t>Maar in Nederland liep dit met PFAS anders </a:t>
            </a:r>
          </a:p>
          <a:p>
            <a:pPr marL="132300" lvl="2" indent="0" defTabSz="466618">
              <a:lnSpc>
                <a:spcPct val="100000"/>
              </a:lnSpc>
              <a:spcBef>
                <a:spcPts val="153"/>
              </a:spcBef>
              <a:spcAft>
                <a:spcPts val="306"/>
              </a:spcAft>
              <a:buNone/>
            </a:pPr>
            <a:r>
              <a:rPr lang="nl-NL" dirty="0">
                <a:solidFill>
                  <a:srgbClr val="000000"/>
                </a:solidFill>
              </a:rPr>
              <a:t> Waarom? </a:t>
            </a:r>
          </a:p>
        </p:txBody>
      </p:sp>
      <p:grpSp>
        <p:nvGrpSpPr>
          <p:cNvPr id="13" name="Groep 12">
            <a:extLst>
              <a:ext uri="{FF2B5EF4-FFF2-40B4-BE49-F238E27FC236}">
                <a16:creationId xmlns:a16="http://schemas.microsoft.com/office/drawing/2014/main" id="{46CABDA5-267A-45C0-87AB-A5DB6DDD2BAC}"/>
              </a:ext>
            </a:extLst>
          </p:cNvPr>
          <p:cNvGrpSpPr/>
          <p:nvPr/>
        </p:nvGrpSpPr>
        <p:grpSpPr>
          <a:xfrm>
            <a:off x="647700" y="2363373"/>
            <a:ext cx="7847901" cy="1103675"/>
            <a:chOff x="645412" y="2461616"/>
            <a:chExt cx="7847901" cy="1103675"/>
          </a:xfrm>
        </p:grpSpPr>
        <p:grpSp>
          <p:nvGrpSpPr>
            <p:cNvPr id="11" name="Groep 10">
              <a:extLst>
                <a:ext uri="{FF2B5EF4-FFF2-40B4-BE49-F238E27FC236}">
                  <a16:creationId xmlns:a16="http://schemas.microsoft.com/office/drawing/2014/main" id="{A29FBA11-51DE-4537-8FD7-76DBEC9AA996}"/>
                </a:ext>
              </a:extLst>
            </p:cNvPr>
            <p:cNvGrpSpPr/>
            <p:nvPr/>
          </p:nvGrpSpPr>
          <p:grpSpPr>
            <a:xfrm>
              <a:off x="645412" y="2461616"/>
              <a:ext cx="7847901" cy="1103675"/>
              <a:chOff x="645412" y="2461616"/>
              <a:chExt cx="7847901" cy="1103675"/>
            </a:xfrm>
          </p:grpSpPr>
          <p:grpSp>
            <p:nvGrpSpPr>
              <p:cNvPr id="7" name="Groep 6">
                <a:extLst>
                  <a:ext uri="{FF2B5EF4-FFF2-40B4-BE49-F238E27FC236}">
                    <a16:creationId xmlns:a16="http://schemas.microsoft.com/office/drawing/2014/main" id="{151EC154-0512-4843-892E-6EF306B42542}"/>
                  </a:ext>
                </a:extLst>
              </p:cNvPr>
              <p:cNvGrpSpPr/>
              <p:nvPr/>
            </p:nvGrpSpPr>
            <p:grpSpPr>
              <a:xfrm>
                <a:off x="645412" y="2461616"/>
                <a:ext cx="7847901" cy="1103675"/>
                <a:chOff x="645412" y="2461616"/>
                <a:chExt cx="7847901" cy="1103675"/>
              </a:xfrm>
            </p:grpSpPr>
            <p:pic>
              <p:nvPicPr>
                <p:cNvPr id="6" name="Afbeelding 5" descr="Tijdslijn emerging contaminants.JPG">
                  <a:extLst>
                    <a:ext uri="{FF2B5EF4-FFF2-40B4-BE49-F238E27FC236}">
                      <a16:creationId xmlns:a16="http://schemas.microsoft.com/office/drawing/2014/main" id="{2C62742E-C5BA-444C-B50E-DE5E418B550D}"/>
                    </a:ext>
                  </a:extLst>
                </p:cNvPr>
                <p:cNvPicPr>
                  <a:picLocks noChangeAspect="1"/>
                </p:cNvPicPr>
                <p:nvPr/>
              </p:nvPicPr>
              <p:blipFill rotWithShape="1">
                <a:blip r:embed="rId3" cstate="print"/>
                <a:srcRect l="1" r="32533"/>
                <a:stretch/>
              </p:blipFill>
              <p:spPr>
                <a:xfrm>
                  <a:off x="645412" y="2461616"/>
                  <a:ext cx="7847901" cy="1103675"/>
                </a:xfrm>
                <a:prstGeom prst="rect">
                  <a:avLst/>
                </a:prstGeom>
              </p:spPr>
            </p:pic>
            <p:sp>
              <p:nvSpPr>
                <p:cNvPr id="5" name="Rechthoek 4">
                  <a:extLst>
                    <a:ext uri="{FF2B5EF4-FFF2-40B4-BE49-F238E27FC236}">
                      <a16:creationId xmlns:a16="http://schemas.microsoft.com/office/drawing/2014/main" id="{E77090AA-0AB9-4335-87E5-317C5819CE77}"/>
                    </a:ext>
                  </a:extLst>
                </p:cNvPr>
                <p:cNvSpPr/>
                <p:nvPr/>
              </p:nvSpPr>
              <p:spPr>
                <a:xfrm>
                  <a:off x="8057830" y="3013453"/>
                  <a:ext cx="392921" cy="13436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grpSp>
          <p:sp>
            <p:nvSpPr>
              <p:cNvPr id="8" name="Tekstvak 7">
                <a:extLst>
                  <a:ext uri="{FF2B5EF4-FFF2-40B4-BE49-F238E27FC236}">
                    <a16:creationId xmlns:a16="http://schemas.microsoft.com/office/drawing/2014/main" id="{FB5A895E-F9B6-47EC-88A9-8654974CB831}"/>
                  </a:ext>
                </a:extLst>
              </p:cNvPr>
              <p:cNvSpPr txBox="1"/>
              <p:nvPr/>
            </p:nvSpPr>
            <p:spPr>
              <a:xfrm>
                <a:off x="6732240" y="2589290"/>
                <a:ext cx="576000" cy="216000"/>
              </a:xfrm>
              <a:prstGeom prst="rect">
                <a:avLst/>
              </a:prstGeom>
              <a:solidFill>
                <a:schemeClr val="bg1"/>
              </a:solidFill>
            </p:spPr>
            <p:txBody>
              <a:bodyPr wrap="square" rtlCol="0">
                <a:spAutoFit/>
              </a:bodyPr>
              <a:lstStyle/>
              <a:p>
                <a:r>
                  <a:rPr lang="nl-NL" sz="1300" dirty="0">
                    <a:latin typeface="Aharoni" panose="02010803020104030203" pitchFamily="2" charset="-79"/>
                    <a:cs typeface="Aharoni" panose="02010803020104030203" pitchFamily="2" charset="-79"/>
                  </a:rPr>
                  <a:t>PFAS</a:t>
                </a:r>
              </a:p>
            </p:txBody>
          </p:sp>
          <p:sp>
            <p:nvSpPr>
              <p:cNvPr id="9" name="Tekstvak 8">
                <a:extLst>
                  <a:ext uri="{FF2B5EF4-FFF2-40B4-BE49-F238E27FC236}">
                    <a16:creationId xmlns:a16="http://schemas.microsoft.com/office/drawing/2014/main" id="{92A6DBED-8918-4CE5-BC68-4B6597B18B24}"/>
                  </a:ext>
                </a:extLst>
              </p:cNvPr>
              <p:cNvSpPr txBox="1"/>
              <p:nvPr/>
            </p:nvSpPr>
            <p:spPr>
              <a:xfrm>
                <a:off x="5220072" y="3147814"/>
                <a:ext cx="483840" cy="252000"/>
              </a:xfrm>
              <a:prstGeom prst="rect">
                <a:avLst/>
              </a:prstGeom>
              <a:solidFill>
                <a:schemeClr val="bg1"/>
              </a:solidFill>
            </p:spPr>
            <p:txBody>
              <a:bodyPr wrap="square" rtlCol="0">
                <a:spAutoFit/>
              </a:bodyPr>
              <a:lstStyle/>
              <a:p>
                <a:r>
                  <a:rPr lang="nl-NL" sz="1300" dirty="0">
                    <a:latin typeface="Aharoni" panose="02010803020104030203" pitchFamily="2" charset="-79"/>
                    <a:cs typeface="Aharoni" panose="02010803020104030203" pitchFamily="2" charset="-79"/>
                  </a:rPr>
                  <a:t>PCB</a:t>
                </a:r>
              </a:p>
            </p:txBody>
          </p:sp>
          <p:sp>
            <p:nvSpPr>
              <p:cNvPr id="10" name="Tekstvak 9">
                <a:extLst>
                  <a:ext uri="{FF2B5EF4-FFF2-40B4-BE49-F238E27FC236}">
                    <a16:creationId xmlns:a16="http://schemas.microsoft.com/office/drawing/2014/main" id="{37BAB7F3-1F68-4A83-8229-4D98D67DBFE7}"/>
                  </a:ext>
                </a:extLst>
              </p:cNvPr>
              <p:cNvSpPr txBox="1"/>
              <p:nvPr/>
            </p:nvSpPr>
            <p:spPr>
              <a:xfrm>
                <a:off x="3203848" y="3165814"/>
                <a:ext cx="792088" cy="216000"/>
              </a:xfrm>
              <a:prstGeom prst="rect">
                <a:avLst/>
              </a:prstGeom>
              <a:solidFill>
                <a:schemeClr val="bg1"/>
              </a:solidFill>
            </p:spPr>
            <p:txBody>
              <a:bodyPr wrap="square" rtlCol="0">
                <a:spAutoFit/>
              </a:bodyPr>
              <a:lstStyle/>
              <a:p>
                <a:r>
                  <a:rPr lang="nl-NL" sz="1300" dirty="0">
                    <a:latin typeface="Aharoni" panose="02010803020104030203" pitchFamily="2" charset="-79"/>
                    <a:cs typeface="Aharoni" panose="02010803020104030203" pitchFamily="2" charset="-79"/>
                  </a:rPr>
                  <a:t>Dioxine</a:t>
                </a:r>
              </a:p>
            </p:txBody>
          </p:sp>
        </p:grpSp>
        <p:sp>
          <p:nvSpPr>
            <p:cNvPr id="12" name="Tekstvak 11">
              <a:extLst>
                <a:ext uri="{FF2B5EF4-FFF2-40B4-BE49-F238E27FC236}">
                  <a16:creationId xmlns:a16="http://schemas.microsoft.com/office/drawing/2014/main" id="{A9374D6F-6888-407C-A7BB-52040E2CA086}"/>
                </a:ext>
              </a:extLst>
            </p:cNvPr>
            <p:cNvSpPr txBox="1"/>
            <p:nvPr/>
          </p:nvSpPr>
          <p:spPr>
            <a:xfrm>
              <a:off x="1259760" y="2633690"/>
              <a:ext cx="1008000" cy="216000"/>
            </a:xfrm>
            <a:prstGeom prst="rect">
              <a:avLst/>
            </a:prstGeom>
            <a:solidFill>
              <a:schemeClr val="bg1"/>
            </a:solidFill>
          </p:spPr>
          <p:txBody>
            <a:bodyPr wrap="square" rtlCol="0">
              <a:spAutoFit/>
            </a:bodyPr>
            <a:lstStyle/>
            <a:p>
              <a:r>
                <a:rPr lang="nl-NL" sz="1300" dirty="0">
                  <a:latin typeface="Aharoni" panose="02010803020104030203" pitchFamily="2" charset="-79"/>
                  <a:cs typeface="Aharoni" panose="02010803020104030203" pitchFamily="2" charset="-79"/>
                </a:rPr>
                <a:t>DDT</a:t>
              </a:r>
            </a:p>
          </p:txBody>
        </p:sp>
      </p:grpSp>
      <p:pic>
        <p:nvPicPr>
          <p:cNvPr id="15" name="Afbeelding 14">
            <a:extLst>
              <a:ext uri="{FF2B5EF4-FFF2-40B4-BE49-F238E27FC236}">
                <a16:creationId xmlns:a16="http://schemas.microsoft.com/office/drawing/2014/main" id="{08D6A692-A045-4C6D-81F6-921D241F7CE6}"/>
              </a:ext>
            </a:extLst>
          </p:cNvPr>
          <p:cNvPicPr>
            <a:picLocks noChangeAspect="1"/>
          </p:cNvPicPr>
          <p:nvPr/>
        </p:nvPicPr>
        <p:blipFill>
          <a:blip r:embed="rId4"/>
          <a:stretch>
            <a:fillRect/>
          </a:stretch>
        </p:blipFill>
        <p:spPr>
          <a:xfrm>
            <a:off x="6178290" y="4237920"/>
            <a:ext cx="2317311" cy="372155"/>
          </a:xfrm>
          <a:prstGeom prst="rect">
            <a:avLst/>
          </a:prstGeom>
        </p:spPr>
      </p:pic>
    </p:spTree>
    <p:extLst>
      <p:ext uri="{BB962C8B-B14F-4D97-AF65-F5344CB8AC3E}">
        <p14:creationId xmlns:p14="http://schemas.microsoft.com/office/powerpoint/2010/main" val="65545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DE70-F42C-4882-A2A2-71AF4495D2CA}"/>
              </a:ext>
            </a:extLst>
          </p:cNvPr>
          <p:cNvSpPr>
            <a:spLocks noGrp="1"/>
          </p:cNvSpPr>
          <p:nvPr>
            <p:ph type="title"/>
          </p:nvPr>
        </p:nvSpPr>
        <p:spPr>
          <a:xfrm>
            <a:off x="645412" y="692146"/>
            <a:ext cx="7850189" cy="428625"/>
          </a:xfrm>
        </p:spPr>
        <p:txBody>
          <a:bodyPr/>
          <a:lstStyle/>
          <a:p>
            <a:r>
              <a:rPr lang="nl-NL" dirty="0"/>
              <a:t>Ontwikkelingen in Nederland (2014)</a:t>
            </a:r>
          </a:p>
        </p:txBody>
      </p:sp>
      <p:sp>
        <p:nvSpPr>
          <p:cNvPr id="3" name="Slide Number Placeholder 2">
            <a:extLst>
              <a:ext uri="{FF2B5EF4-FFF2-40B4-BE49-F238E27FC236}">
                <a16:creationId xmlns:a16="http://schemas.microsoft.com/office/drawing/2014/main" id="{6A8CF0DB-F717-4FB4-A04B-40218BD4F210}"/>
              </a:ext>
            </a:extLst>
          </p:cNvPr>
          <p:cNvSpPr>
            <a:spLocks noGrp="1"/>
          </p:cNvSpPr>
          <p:nvPr>
            <p:ph type="sldNum" sz="quarter" idx="4"/>
          </p:nvPr>
        </p:nvSpPr>
        <p:spPr/>
        <p:txBody>
          <a:bodyPr/>
          <a:lstStyle/>
          <a:p>
            <a:fld id="{44259A67-670E-4C64-97AA-2ABF111DB1CB}" type="slidenum">
              <a:rPr lang="en-GB" smtClean="0"/>
              <a:pPr/>
              <a:t>5</a:t>
            </a:fld>
            <a:endParaRPr lang="en-GB" dirty="0"/>
          </a:p>
        </p:txBody>
      </p:sp>
      <p:sp>
        <p:nvSpPr>
          <p:cNvPr id="4" name="Text Placeholder 3">
            <a:extLst>
              <a:ext uri="{FF2B5EF4-FFF2-40B4-BE49-F238E27FC236}">
                <a16:creationId xmlns:a16="http://schemas.microsoft.com/office/drawing/2014/main" id="{D9354391-D1B8-42D3-9F6B-8C31FF6CC079}"/>
              </a:ext>
            </a:extLst>
          </p:cNvPr>
          <p:cNvSpPr>
            <a:spLocks noGrp="1"/>
          </p:cNvSpPr>
          <p:nvPr>
            <p:ph type="body" sz="quarter" idx="10"/>
          </p:nvPr>
        </p:nvSpPr>
        <p:spPr>
          <a:xfrm>
            <a:off x="639666" y="1120771"/>
            <a:ext cx="7847901" cy="3168352"/>
          </a:xfrm>
        </p:spPr>
        <p:txBody>
          <a:bodyPr/>
          <a:lstStyle/>
          <a:p>
            <a:pPr marL="171450" lvl="1" indent="-171450" defTabSz="466618">
              <a:lnSpc>
                <a:spcPct val="100000"/>
              </a:lnSpc>
              <a:spcBef>
                <a:spcPts val="153"/>
              </a:spcBef>
              <a:spcAft>
                <a:spcPts val="306"/>
              </a:spcAft>
            </a:pPr>
            <a:r>
              <a:rPr lang="nl-NL" dirty="0">
                <a:solidFill>
                  <a:srgbClr val="000000"/>
                </a:solidFill>
              </a:rPr>
              <a:t>PFAS als stofgroep:</a:t>
            </a:r>
          </a:p>
          <a:p>
            <a:pPr marL="303750" lvl="2" indent="-171450" defTabSz="466618">
              <a:lnSpc>
                <a:spcPct val="100000"/>
              </a:lnSpc>
              <a:spcBef>
                <a:spcPts val="153"/>
              </a:spcBef>
              <a:spcAft>
                <a:spcPts val="306"/>
              </a:spcAft>
            </a:pPr>
            <a:r>
              <a:rPr lang="nl-NL" dirty="0">
                <a:solidFill>
                  <a:srgbClr val="000000"/>
                </a:solidFill>
              </a:rPr>
              <a:t>Kennis is niet bekend in de praktijk</a:t>
            </a:r>
          </a:p>
          <a:p>
            <a:pPr marL="303750" lvl="2" indent="-171450" defTabSz="466618">
              <a:lnSpc>
                <a:spcPct val="100000"/>
              </a:lnSpc>
              <a:spcBef>
                <a:spcPts val="153"/>
              </a:spcBef>
              <a:spcAft>
                <a:spcPts val="306"/>
              </a:spcAft>
            </a:pPr>
            <a:r>
              <a:rPr lang="nl-NL" dirty="0">
                <a:solidFill>
                  <a:srgbClr val="000000"/>
                </a:solidFill>
              </a:rPr>
              <a:t>Normen ontbreken</a:t>
            </a:r>
          </a:p>
          <a:p>
            <a:pPr marL="303750" lvl="2" indent="-171450" defTabSz="466618">
              <a:lnSpc>
                <a:spcPct val="100000"/>
              </a:lnSpc>
              <a:spcBef>
                <a:spcPts val="153"/>
              </a:spcBef>
              <a:spcAft>
                <a:spcPts val="306"/>
              </a:spcAft>
            </a:pPr>
            <a:r>
              <a:rPr lang="nl-NL" dirty="0">
                <a:solidFill>
                  <a:srgbClr val="000000"/>
                </a:solidFill>
              </a:rPr>
              <a:t>Geen meetdata beschikbaar</a:t>
            </a:r>
          </a:p>
          <a:p>
            <a:pPr marL="171450" lvl="1" indent="-171450" defTabSz="466618">
              <a:lnSpc>
                <a:spcPct val="100000"/>
              </a:lnSpc>
              <a:spcBef>
                <a:spcPts val="153"/>
              </a:spcBef>
              <a:spcAft>
                <a:spcPts val="306"/>
              </a:spcAft>
            </a:pPr>
            <a:endParaRPr lang="nl-NL" dirty="0">
              <a:solidFill>
                <a:srgbClr val="000000"/>
              </a:solidFill>
            </a:endParaRPr>
          </a:p>
          <a:p>
            <a:pPr marL="171450" lvl="1" indent="-171450" defTabSz="466618">
              <a:lnSpc>
                <a:spcPct val="100000"/>
              </a:lnSpc>
              <a:spcBef>
                <a:spcPts val="153"/>
              </a:spcBef>
              <a:spcAft>
                <a:spcPts val="306"/>
              </a:spcAft>
            </a:pPr>
            <a:r>
              <a:rPr lang="nl-NL" dirty="0">
                <a:solidFill>
                  <a:srgbClr val="000000"/>
                </a:solidFill>
              </a:rPr>
              <a:t>Trends in het werkveld:</a:t>
            </a:r>
          </a:p>
          <a:p>
            <a:pPr marL="303750" lvl="2" indent="-171450" defTabSz="466618">
              <a:lnSpc>
                <a:spcPct val="100000"/>
              </a:lnSpc>
              <a:spcBef>
                <a:spcPts val="153"/>
              </a:spcBef>
              <a:spcAft>
                <a:spcPts val="306"/>
              </a:spcAft>
            </a:pPr>
            <a:r>
              <a:rPr lang="nl-NL" dirty="0">
                <a:solidFill>
                  <a:srgbClr val="000000"/>
                </a:solidFill>
              </a:rPr>
              <a:t>Afronden spoedlocaties</a:t>
            </a:r>
          </a:p>
          <a:p>
            <a:pPr marL="303750" lvl="2" indent="-171450" defTabSz="466618">
              <a:lnSpc>
                <a:spcPct val="100000"/>
              </a:lnSpc>
              <a:spcBef>
                <a:spcPts val="153"/>
              </a:spcBef>
              <a:spcAft>
                <a:spcPts val="306"/>
              </a:spcAft>
            </a:pPr>
            <a:r>
              <a:rPr lang="nl-NL" dirty="0">
                <a:solidFill>
                  <a:srgbClr val="000000"/>
                </a:solidFill>
              </a:rPr>
              <a:t>Focus op bodem</a:t>
            </a:r>
            <a:r>
              <a:rPr lang="nl-NL" u="sng" dirty="0">
                <a:solidFill>
                  <a:srgbClr val="000000"/>
                </a:solidFill>
              </a:rPr>
              <a:t>beheer</a:t>
            </a:r>
          </a:p>
          <a:p>
            <a:pPr marL="303750" lvl="2" indent="-171450" defTabSz="466618">
              <a:lnSpc>
                <a:spcPct val="100000"/>
              </a:lnSpc>
              <a:spcBef>
                <a:spcPts val="153"/>
              </a:spcBef>
              <a:spcAft>
                <a:spcPts val="306"/>
              </a:spcAft>
            </a:pPr>
            <a:r>
              <a:rPr lang="nl-NL" dirty="0">
                <a:solidFill>
                  <a:srgbClr val="000000"/>
                </a:solidFill>
              </a:rPr>
              <a:t>Decentralisatie</a:t>
            </a:r>
            <a:endParaRPr lang="nl-NL" u="sng" dirty="0">
              <a:solidFill>
                <a:srgbClr val="000000"/>
              </a:solidFill>
            </a:endParaRPr>
          </a:p>
          <a:p>
            <a:pPr marL="171450" lvl="1" indent="-171450" defTabSz="466618">
              <a:lnSpc>
                <a:spcPct val="100000"/>
              </a:lnSpc>
              <a:spcBef>
                <a:spcPts val="153"/>
              </a:spcBef>
              <a:spcAft>
                <a:spcPts val="306"/>
              </a:spcAft>
            </a:pPr>
            <a:endParaRPr lang="nl-NL" dirty="0">
              <a:solidFill>
                <a:srgbClr val="000000"/>
              </a:solidFill>
            </a:endParaRPr>
          </a:p>
          <a:p>
            <a:pPr marL="171450" lvl="1" indent="-171450" defTabSz="466618">
              <a:lnSpc>
                <a:spcPct val="100000"/>
              </a:lnSpc>
              <a:spcBef>
                <a:spcPts val="153"/>
              </a:spcBef>
              <a:spcAft>
                <a:spcPts val="306"/>
              </a:spcAft>
            </a:pPr>
            <a:r>
              <a:rPr lang="nl-NL" dirty="0">
                <a:solidFill>
                  <a:srgbClr val="000000"/>
                </a:solidFill>
              </a:rPr>
              <a:t>Waarom en wat moet ik doen? </a:t>
            </a:r>
          </a:p>
          <a:p>
            <a:pPr marL="171450" lvl="1" indent="-171450" defTabSz="466618">
              <a:lnSpc>
                <a:spcPct val="100000"/>
              </a:lnSpc>
              <a:spcBef>
                <a:spcPts val="153"/>
              </a:spcBef>
              <a:spcAft>
                <a:spcPts val="306"/>
              </a:spcAft>
            </a:pPr>
            <a:r>
              <a:rPr lang="nl-NL" dirty="0">
                <a:solidFill>
                  <a:srgbClr val="000000"/>
                </a:solidFill>
              </a:rPr>
              <a:t>Hoe moet ik beginnen?</a:t>
            </a:r>
          </a:p>
          <a:p>
            <a:pPr marL="0" indent="0">
              <a:buNone/>
            </a:pPr>
            <a:endParaRPr lang="nl-NL" dirty="0"/>
          </a:p>
        </p:txBody>
      </p:sp>
      <p:pic>
        <p:nvPicPr>
          <p:cNvPr id="5" name="Afbeelding 4">
            <a:extLst>
              <a:ext uri="{FF2B5EF4-FFF2-40B4-BE49-F238E27FC236}">
                <a16:creationId xmlns:a16="http://schemas.microsoft.com/office/drawing/2014/main" id="{FED2C1BC-E180-4E71-A4EA-A2CD7EE21E1C}"/>
              </a:ext>
            </a:extLst>
          </p:cNvPr>
          <p:cNvPicPr>
            <a:picLocks noChangeAspect="1"/>
          </p:cNvPicPr>
          <p:nvPr/>
        </p:nvPicPr>
        <p:blipFill>
          <a:blip r:embed="rId3"/>
          <a:stretch>
            <a:fillRect/>
          </a:stretch>
        </p:blipFill>
        <p:spPr>
          <a:xfrm>
            <a:off x="5364088" y="783873"/>
            <a:ext cx="3563888" cy="4114600"/>
          </a:xfrm>
          <a:prstGeom prst="rect">
            <a:avLst/>
          </a:prstGeom>
        </p:spPr>
      </p:pic>
    </p:spTree>
    <p:extLst>
      <p:ext uri="{BB962C8B-B14F-4D97-AF65-F5344CB8AC3E}">
        <p14:creationId xmlns:p14="http://schemas.microsoft.com/office/powerpoint/2010/main" val="217433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02EBE5DD-4E12-4967-853B-E561542B1F97}"/>
              </a:ext>
            </a:extLst>
          </p:cNvPr>
          <p:cNvPicPr>
            <a:picLocks noChangeAspect="1"/>
          </p:cNvPicPr>
          <p:nvPr/>
        </p:nvPicPr>
        <p:blipFill>
          <a:blip r:embed="rId3"/>
          <a:stretch>
            <a:fillRect/>
          </a:stretch>
        </p:blipFill>
        <p:spPr>
          <a:xfrm>
            <a:off x="2483768" y="765520"/>
            <a:ext cx="2126369" cy="1664490"/>
          </a:xfrm>
          <a:prstGeom prst="rect">
            <a:avLst/>
          </a:prstGeom>
        </p:spPr>
      </p:pic>
      <p:pic>
        <p:nvPicPr>
          <p:cNvPr id="19" name="Afbeelding 18">
            <a:extLst>
              <a:ext uri="{FF2B5EF4-FFF2-40B4-BE49-F238E27FC236}">
                <a16:creationId xmlns:a16="http://schemas.microsoft.com/office/drawing/2014/main" id="{41EC5D61-D0E5-475D-A470-7BE7A2519274}"/>
              </a:ext>
            </a:extLst>
          </p:cNvPr>
          <p:cNvPicPr>
            <a:picLocks noChangeAspect="1"/>
          </p:cNvPicPr>
          <p:nvPr/>
        </p:nvPicPr>
        <p:blipFill>
          <a:blip r:embed="rId4"/>
          <a:stretch>
            <a:fillRect/>
          </a:stretch>
        </p:blipFill>
        <p:spPr>
          <a:xfrm>
            <a:off x="513796" y="3734032"/>
            <a:ext cx="1626970" cy="1616369"/>
          </a:xfrm>
          <a:prstGeom prst="rect">
            <a:avLst/>
          </a:prstGeom>
        </p:spPr>
      </p:pic>
      <p:sp>
        <p:nvSpPr>
          <p:cNvPr id="2" name="Title 1">
            <a:extLst>
              <a:ext uri="{FF2B5EF4-FFF2-40B4-BE49-F238E27FC236}">
                <a16:creationId xmlns:a16="http://schemas.microsoft.com/office/drawing/2014/main" id="{E4EBDE70-F42C-4882-A2A2-71AF4495D2CA}"/>
              </a:ext>
            </a:extLst>
          </p:cNvPr>
          <p:cNvSpPr>
            <a:spLocks noGrp="1"/>
          </p:cNvSpPr>
          <p:nvPr>
            <p:ph type="title"/>
          </p:nvPr>
        </p:nvSpPr>
        <p:spPr>
          <a:xfrm>
            <a:off x="645412" y="692146"/>
            <a:ext cx="7850189" cy="428625"/>
          </a:xfrm>
        </p:spPr>
        <p:txBody>
          <a:bodyPr/>
          <a:lstStyle/>
          <a:p>
            <a:r>
              <a:rPr lang="en-GB" sz="2400" b="1" dirty="0" err="1">
                <a:solidFill>
                  <a:schemeClr val="accent1"/>
                </a:solidFill>
              </a:rPr>
              <a:t>Samen</a:t>
            </a:r>
            <a:r>
              <a:rPr lang="en-GB" sz="2400" b="1" dirty="0">
                <a:solidFill>
                  <a:schemeClr val="accent1"/>
                </a:solidFill>
              </a:rPr>
              <a:t> </a:t>
            </a:r>
            <a:r>
              <a:rPr lang="en-GB" sz="2400" b="1" dirty="0" err="1">
                <a:solidFill>
                  <a:schemeClr val="accent1"/>
                </a:solidFill>
              </a:rPr>
              <a:t>aan</a:t>
            </a:r>
            <a:r>
              <a:rPr lang="en-GB" sz="2400" b="1" dirty="0">
                <a:solidFill>
                  <a:schemeClr val="accent1"/>
                </a:solidFill>
              </a:rPr>
              <a:t> de slag</a:t>
            </a:r>
            <a:endParaRPr lang="nl-NL" dirty="0"/>
          </a:p>
        </p:txBody>
      </p:sp>
      <p:sp>
        <p:nvSpPr>
          <p:cNvPr id="3" name="Slide Number Placeholder 2">
            <a:extLst>
              <a:ext uri="{FF2B5EF4-FFF2-40B4-BE49-F238E27FC236}">
                <a16:creationId xmlns:a16="http://schemas.microsoft.com/office/drawing/2014/main" id="{6A8CF0DB-F717-4FB4-A04B-40218BD4F210}"/>
              </a:ext>
            </a:extLst>
          </p:cNvPr>
          <p:cNvSpPr>
            <a:spLocks noGrp="1"/>
          </p:cNvSpPr>
          <p:nvPr>
            <p:ph type="sldNum" sz="quarter" idx="4"/>
          </p:nvPr>
        </p:nvSpPr>
        <p:spPr/>
        <p:txBody>
          <a:bodyPr/>
          <a:lstStyle/>
          <a:p>
            <a:fld id="{44259A67-670E-4C64-97AA-2ABF111DB1CB}" type="slidenum">
              <a:rPr lang="en-GB" smtClean="0"/>
              <a:pPr/>
              <a:t>6</a:t>
            </a:fld>
            <a:endParaRPr lang="en-GB" dirty="0"/>
          </a:p>
        </p:txBody>
      </p:sp>
      <p:sp>
        <p:nvSpPr>
          <p:cNvPr id="4" name="Text Placeholder 3">
            <a:extLst>
              <a:ext uri="{FF2B5EF4-FFF2-40B4-BE49-F238E27FC236}">
                <a16:creationId xmlns:a16="http://schemas.microsoft.com/office/drawing/2014/main" id="{D9354391-D1B8-42D3-9F6B-8C31FF6CC079}"/>
              </a:ext>
            </a:extLst>
          </p:cNvPr>
          <p:cNvSpPr>
            <a:spLocks noGrp="1"/>
          </p:cNvSpPr>
          <p:nvPr>
            <p:ph type="body" sz="quarter" idx="10"/>
          </p:nvPr>
        </p:nvSpPr>
        <p:spPr>
          <a:xfrm>
            <a:off x="647700" y="1419622"/>
            <a:ext cx="7847901" cy="2941241"/>
          </a:xfrm>
        </p:spPr>
        <p:txBody>
          <a:bodyPr/>
          <a:lstStyle/>
          <a:p>
            <a:pPr marL="171450" lvl="1" indent="-171450" defTabSz="466618">
              <a:lnSpc>
                <a:spcPct val="100000"/>
              </a:lnSpc>
              <a:spcBef>
                <a:spcPts val="153"/>
              </a:spcBef>
              <a:spcAft>
                <a:spcPts val="306"/>
              </a:spcAft>
            </a:pPr>
            <a:endParaRPr lang="nl-NL" dirty="0">
              <a:solidFill>
                <a:srgbClr val="000000"/>
              </a:solidFill>
            </a:endParaRPr>
          </a:p>
          <a:p>
            <a:pPr marL="0" indent="0">
              <a:buNone/>
            </a:pPr>
            <a:endParaRPr lang="nl-NL" dirty="0"/>
          </a:p>
        </p:txBody>
      </p:sp>
      <p:pic>
        <p:nvPicPr>
          <p:cNvPr id="6" name="Afbeelding 5">
            <a:extLst>
              <a:ext uri="{FF2B5EF4-FFF2-40B4-BE49-F238E27FC236}">
                <a16:creationId xmlns:a16="http://schemas.microsoft.com/office/drawing/2014/main" id="{2916BDE8-4BF6-406B-91F0-FA21138316E2}"/>
              </a:ext>
            </a:extLst>
          </p:cNvPr>
          <p:cNvPicPr>
            <a:picLocks noChangeAspect="1"/>
          </p:cNvPicPr>
          <p:nvPr/>
        </p:nvPicPr>
        <p:blipFill>
          <a:blip r:embed="rId5"/>
          <a:stretch>
            <a:fillRect/>
          </a:stretch>
        </p:blipFill>
        <p:spPr>
          <a:xfrm>
            <a:off x="647700" y="1324942"/>
            <a:ext cx="1715052" cy="189359"/>
          </a:xfrm>
          <a:prstGeom prst="rect">
            <a:avLst/>
          </a:prstGeom>
        </p:spPr>
      </p:pic>
      <p:pic>
        <p:nvPicPr>
          <p:cNvPr id="8" name="Afbeelding 7">
            <a:extLst>
              <a:ext uri="{FF2B5EF4-FFF2-40B4-BE49-F238E27FC236}">
                <a16:creationId xmlns:a16="http://schemas.microsoft.com/office/drawing/2014/main" id="{18479D0D-3B67-4199-8DAC-BB666195EADF}"/>
              </a:ext>
            </a:extLst>
          </p:cNvPr>
          <p:cNvPicPr>
            <a:picLocks noChangeAspect="1"/>
          </p:cNvPicPr>
          <p:nvPr/>
        </p:nvPicPr>
        <p:blipFill>
          <a:blip r:embed="rId6"/>
          <a:stretch>
            <a:fillRect/>
          </a:stretch>
        </p:blipFill>
        <p:spPr>
          <a:xfrm>
            <a:off x="647700" y="1725978"/>
            <a:ext cx="1548036" cy="267929"/>
          </a:xfrm>
          <a:prstGeom prst="rect">
            <a:avLst/>
          </a:prstGeom>
        </p:spPr>
      </p:pic>
      <p:pic>
        <p:nvPicPr>
          <p:cNvPr id="10" name="Afbeelding 9">
            <a:extLst>
              <a:ext uri="{FF2B5EF4-FFF2-40B4-BE49-F238E27FC236}">
                <a16:creationId xmlns:a16="http://schemas.microsoft.com/office/drawing/2014/main" id="{A4F35746-3D58-4A65-85BF-200D6EAB1791}"/>
              </a:ext>
            </a:extLst>
          </p:cNvPr>
          <p:cNvPicPr>
            <a:picLocks noChangeAspect="1"/>
          </p:cNvPicPr>
          <p:nvPr/>
        </p:nvPicPr>
        <p:blipFill>
          <a:blip r:embed="rId7"/>
          <a:stretch>
            <a:fillRect/>
          </a:stretch>
        </p:blipFill>
        <p:spPr>
          <a:xfrm>
            <a:off x="645412" y="2016367"/>
            <a:ext cx="1522090" cy="449141"/>
          </a:xfrm>
          <a:prstGeom prst="rect">
            <a:avLst/>
          </a:prstGeom>
        </p:spPr>
      </p:pic>
      <p:pic>
        <p:nvPicPr>
          <p:cNvPr id="12" name="Afbeelding 11">
            <a:extLst>
              <a:ext uri="{FF2B5EF4-FFF2-40B4-BE49-F238E27FC236}">
                <a16:creationId xmlns:a16="http://schemas.microsoft.com/office/drawing/2014/main" id="{7A8B7FF6-4C4C-40D8-82E6-945FF9D9683C}"/>
              </a:ext>
            </a:extLst>
          </p:cNvPr>
          <p:cNvPicPr>
            <a:picLocks noChangeAspect="1"/>
          </p:cNvPicPr>
          <p:nvPr/>
        </p:nvPicPr>
        <p:blipFill>
          <a:blip r:embed="rId8"/>
          <a:stretch>
            <a:fillRect/>
          </a:stretch>
        </p:blipFill>
        <p:spPr>
          <a:xfrm>
            <a:off x="2773094" y="1895244"/>
            <a:ext cx="1724736" cy="676506"/>
          </a:xfrm>
          <a:prstGeom prst="rect">
            <a:avLst/>
          </a:prstGeom>
        </p:spPr>
      </p:pic>
      <p:pic>
        <p:nvPicPr>
          <p:cNvPr id="13" name="Afbeelding 12">
            <a:extLst>
              <a:ext uri="{FF2B5EF4-FFF2-40B4-BE49-F238E27FC236}">
                <a16:creationId xmlns:a16="http://schemas.microsoft.com/office/drawing/2014/main" id="{E615FCE2-7DDC-4719-A18D-1B8A0DC4D009}"/>
              </a:ext>
            </a:extLst>
          </p:cNvPr>
          <p:cNvPicPr>
            <a:picLocks noChangeAspect="1"/>
          </p:cNvPicPr>
          <p:nvPr/>
        </p:nvPicPr>
        <p:blipFill>
          <a:blip r:embed="rId9"/>
          <a:stretch>
            <a:fillRect/>
          </a:stretch>
        </p:blipFill>
        <p:spPr>
          <a:xfrm>
            <a:off x="4532156" y="634253"/>
            <a:ext cx="2162642" cy="1591374"/>
          </a:xfrm>
          <a:prstGeom prst="rect">
            <a:avLst/>
          </a:prstGeom>
        </p:spPr>
      </p:pic>
      <p:pic>
        <p:nvPicPr>
          <p:cNvPr id="15" name="Afbeelding 14">
            <a:extLst>
              <a:ext uri="{FF2B5EF4-FFF2-40B4-BE49-F238E27FC236}">
                <a16:creationId xmlns:a16="http://schemas.microsoft.com/office/drawing/2014/main" id="{A4233524-5F1B-4413-A84C-71B437813C01}"/>
              </a:ext>
            </a:extLst>
          </p:cNvPr>
          <p:cNvPicPr>
            <a:picLocks noChangeAspect="1"/>
          </p:cNvPicPr>
          <p:nvPr/>
        </p:nvPicPr>
        <p:blipFill>
          <a:blip r:embed="rId10"/>
          <a:stretch>
            <a:fillRect/>
          </a:stretch>
        </p:blipFill>
        <p:spPr>
          <a:xfrm>
            <a:off x="4468654" y="1842052"/>
            <a:ext cx="2226144" cy="795240"/>
          </a:xfrm>
          <a:prstGeom prst="rect">
            <a:avLst/>
          </a:prstGeom>
        </p:spPr>
      </p:pic>
      <p:pic>
        <p:nvPicPr>
          <p:cNvPr id="16" name="Afbeelding 15">
            <a:extLst>
              <a:ext uri="{FF2B5EF4-FFF2-40B4-BE49-F238E27FC236}">
                <a16:creationId xmlns:a16="http://schemas.microsoft.com/office/drawing/2014/main" id="{F1C6D75B-47C9-4C8E-B81D-77C88AC0D785}"/>
              </a:ext>
            </a:extLst>
          </p:cNvPr>
          <p:cNvPicPr>
            <a:picLocks noChangeAspect="1"/>
          </p:cNvPicPr>
          <p:nvPr/>
        </p:nvPicPr>
        <p:blipFill>
          <a:blip r:embed="rId11"/>
          <a:stretch>
            <a:fillRect/>
          </a:stretch>
        </p:blipFill>
        <p:spPr>
          <a:xfrm>
            <a:off x="665577" y="2646862"/>
            <a:ext cx="1844577" cy="735758"/>
          </a:xfrm>
          <a:prstGeom prst="rect">
            <a:avLst/>
          </a:prstGeom>
        </p:spPr>
      </p:pic>
      <p:pic>
        <p:nvPicPr>
          <p:cNvPr id="17" name="Afbeelding 16">
            <a:extLst>
              <a:ext uri="{FF2B5EF4-FFF2-40B4-BE49-F238E27FC236}">
                <a16:creationId xmlns:a16="http://schemas.microsoft.com/office/drawing/2014/main" id="{6662050F-FEAC-4E1E-BD0B-3DBA9479BA57}"/>
              </a:ext>
            </a:extLst>
          </p:cNvPr>
          <p:cNvPicPr>
            <a:picLocks noChangeAspect="1"/>
          </p:cNvPicPr>
          <p:nvPr/>
        </p:nvPicPr>
        <p:blipFill>
          <a:blip r:embed="rId12"/>
          <a:stretch>
            <a:fillRect/>
          </a:stretch>
        </p:blipFill>
        <p:spPr>
          <a:xfrm>
            <a:off x="665577" y="3240028"/>
            <a:ext cx="1120835" cy="1120835"/>
          </a:xfrm>
          <a:prstGeom prst="rect">
            <a:avLst/>
          </a:prstGeom>
        </p:spPr>
      </p:pic>
      <p:pic>
        <p:nvPicPr>
          <p:cNvPr id="18" name="Afbeelding 17">
            <a:extLst>
              <a:ext uri="{FF2B5EF4-FFF2-40B4-BE49-F238E27FC236}">
                <a16:creationId xmlns:a16="http://schemas.microsoft.com/office/drawing/2014/main" id="{365E26D1-EE1F-4B4D-8C80-612933C0D7D9}"/>
              </a:ext>
            </a:extLst>
          </p:cNvPr>
          <p:cNvPicPr>
            <a:picLocks noChangeAspect="1"/>
          </p:cNvPicPr>
          <p:nvPr/>
        </p:nvPicPr>
        <p:blipFill>
          <a:blip r:embed="rId13"/>
          <a:stretch>
            <a:fillRect/>
          </a:stretch>
        </p:blipFill>
        <p:spPr>
          <a:xfrm>
            <a:off x="6870054" y="1993907"/>
            <a:ext cx="1563386" cy="619206"/>
          </a:xfrm>
          <a:prstGeom prst="rect">
            <a:avLst/>
          </a:prstGeom>
        </p:spPr>
      </p:pic>
      <p:pic>
        <p:nvPicPr>
          <p:cNvPr id="20" name="Afbeelding 19">
            <a:extLst>
              <a:ext uri="{FF2B5EF4-FFF2-40B4-BE49-F238E27FC236}">
                <a16:creationId xmlns:a16="http://schemas.microsoft.com/office/drawing/2014/main" id="{3B9FF775-E7CD-4178-8056-0B9B56E218FA}"/>
              </a:ext>
            </a:extLst>
          </p:cNvPr>
          <p:cNvPicPr>
            <a:picLocks noChangeAspect="1"/>
          </p:cNvPicPr>
          <p:nvPr/>
        </p:nvPicPr>
        <p:blipFill>
          <a:blip r:embed="rId14"/>
          <a:stretch>
            <a:fillRect/>
          </a:stretch>
        </p:blipFill>
        <p:spPr>
          <a:xfrm>
            <a:off x="5167606" y="3536627"/>
            <a:ext cx="1299717" cy="1123087"/>
          </a:xfrm>
          <a:prstGeom prst="rect">
            <a:avLst/>
          </a:prstGeom>
        </p:spPr>
      </p:pic>
      <p:pic>
        <p:nvPicPr>
          <p:cNvPr id="23" name="Afbeelding 22">
            <a:extLst>
              <a:ext uri="{FF2B5EF4-FFF2-40B4-BE49-F238E27FC236}">
                <a16:creationId xmlns:a16="http://schemas.microsoft.com/office/drawing/2014/main" id="{5E58675A-5366-45FC-AC60-A779D543EF58}"/>
              </a:ext>
            </a:extLst>
          </p:cNvPr>
          <p:cNvPicPr>
            <a:picLocks noChangeAspect="1"/>
          </p:cNvPicPr>
          <p:nvPr/>
        </p:nvPicPr>
        <p:blipFill>
          <a:blip r:embed="rId15"/>
          <a:stretch>
            <a:fillRect/>
          </a:stretch>
        </p:blipFill>
        <p:spPr>
          <a:xfrm>
            <a:off x="7236296" y="1120771"/>
            <a:ext cx="1002939" cy="601763"/>
          </a:xfrm>
          <a:prstGeom prst="rect">
            <a:avLst/>
          </a:prstGeom>
        </p:spPr>
      </p:pic>
      <p:pic>
        <p:nvPicPr>
          <p:cNvPr id="24" name="Afbeelding 23">
            <a:extLst>
              <a:ext uri="{FF2B5EF4-FFF2-40B4-BE49-F238E27FC236}">
                <a16:creationId xmlns:a16="http://schemas.microsoft.com/office/drawing/2014/main" id="{81DB9510-E9F2-4A1A-A517-F163DB77831D}"/>
              </a:ext>
            </a:extLst>
          </p:cNvPr>
          <p:cNvPicPr>
            <a:picLocks noChangeAspect="1"/>
          </p:cNvPicPr>
          <p:nvPr/>
        </p:nvPicPr>
        <p:blipFill>
          <a:blip r:embed="rId16"/>
          <a:stretch>
            <a:fillRect/>
          </a:stretch>
        </p:blipFill>
        <p:spPr>
          <a:xfrm>
            <a:off x="6969460" y="2788130"/>
            <a:ext cx="1397978" cy="698989"/>
          </a:xfrm>
          <a:prstGeom prst="rect">
            <a:avLst/>
          </a:prstGeom>
        </p:spPr>
      </p:pic>
      <p:pic>
        <p:nvPicPr>
          <p:cNvPr id="25" name="Afbeelding 24">
            <a:extLst>
              <a:ext uri="{FF2B5EF4-FFF2-40B4-BE49-F238E27FC236}">
                <a16:creationId xmlns:a16="http://schemas.microsoft.com/office/drawing/2014/main" id="{70C2EFC8-3F7C-44F3-91E3-999F17655AE0}"/>
              </a:ext>
            </a:extLst>
          </p:cNvPr>
          <p:cNvPicPr>
            <a:picLocks noChangeAspect="1"/>
          </p:cNvPicPr>
          <p:nvPr/>
        </p:nvPicPr>
        <p:blipFill>
          <a:blip r:embed="rId17"/>
          <a:stretch>
            <a:fillRect/>
          </a:stretch>
        </p:blipFill>
        <p:spPr>
          <a:xfrm>
            <a:off x="3897094" y="3792263"/>
            <a:ext cx="1397977" cy="984374"/>
          </a:xfrm>
          <a:prstGeom prst="rect">
            <a:avLst/>
          </a:prstGeom>
        </p:spPr>
      </p:pic>
      <p:pic>
        <p:nvPicPr>
          <p:cNvPr id="26" name="Afbeelding 25">
            <a:extLst>
              <a:ext uri="{FF2B5EF4-FFF2-40B4-BE49-F238E27FC236}">
                <a16:creationId xmlns:a16="http://schemas.microsoft.com/office/drawing/2014/main" id="{1E02E821-B40B-4C7A-8403-710BACD959FF}"/>
              </a:ext>
            </a:extLst>
          </p:cNvPr>
          <p:cNvPicPr>
            <a:picLocks noChangeAspect="1"/>
          </p:cNvPicPr>
          <p:nvPr/>
        </p:nvPicPr>
        <p:blipFill>
          <a:blip r:embed="rId18"/>
          <a:stretch>
            <a:fillRect/>
          </a:stretch>
        </p:blipFill>
        <p:spPr>
          <a:xfrm>
            <a:off x="6467323" y="4122335"/>
            <a:ext cx="2272407" cy="746669"/>
          </a:xfrm>
          <a:prstGeom prst="rect">
            <a:avLst/>
          </a:prstGeom>
        </p:spPr>
      </p:pic>
      <p:pic>
        <p:nvPicPr>
          <p:cNvPr id="27" name="Afbeelding 26">
            <a:extLst>
              <a:ext uri="{FF2B5EF4-FFF2-40B4-BE49-F238E27FC236}">
                <a16:creationId xmlns:a16="http://schemas.microsoft.com/office/drawing/2014/main" id="{B34EAD2C-BF49-44B0-8CE0-36E55E04938F}"/>
              </a:ext>
            </a:extLst>
          </p:cNvPr>
          <p:cNvPicPr>
            <a:picLocks noChangeAspect="1"/>
          </p:cNvPicPr>
          <p:nvPr/>
        </p:nvPicPr>
        <p:blipFill>
          <a:blip r:embed="rId19"/>
          <a:stretch>
            <a:fillRect/>
          </a:stretch>
        </p:blipFill>
        <p:spPr>
          <a:xfrm>
            <a:off x="2483768" y="2815114"/>
            <a:ext cx="1844578" cy="499574"/>
          </a:xfrm>
          <a:prstGeom prst="rect">
            <a:avLst/>
          </a:prstGeom>
        </p:spPr>
      </p:pic>
      <p:pic>
        <p:nvPicPr>
          <p:cNvPr id="28" name="Afbeelding 27">
            <a:extLst>
              <a:ext uri="{FF2B5EF4-FFF2-40B4-BE49-F238E27FC236}">
                <a16:creationId xmlns:a16="http://schemas.microsoft.com/office/drawing/2014/main" id="{ED7465F8-434B-4830-8DD9-8C5EF9A4BD8A}"/>
              </a:ext>
            </a:extLst>
          </p:cNvPr>
          <p:cNvPicPr>
            <a:picLocks noChangeAspect="1"/>
          </p:cNvPicPr>
          <p:nvPr/>
        </p:nvPicPr>
        <p:blipFill>
          <a:blip r:embed="rId20"/>
          <a:stretch>
            <a:fillRect/>
          </a:stretch>
        </p:blipFill>
        <p:spPr>
          <a:xfrm>
            <a:off x="7031143" y="3622817"/>
            <a:ext cx="1397978" cy="443706"/>
          </a:xfrm>
          <a:prstGeom prst="rect">
            <a:avLst/>
          </a:prstGeom>
        </p:spPr>
      </p:pic>
      <p:pic>
        <p:nvPicPr>
          <p:cNvPr id="29" name="Afbeelding 28">
            <a:extLst>
              <a:ext uri="{FF2B5EF4-FFF2-40B4-BE49-F238E27FC236}">
                <a16:creationId xmlns:a16="http://schemas.microsoft.com/office/drawing/2014/main" id="{A264FC98-7D1F-48C0-B762-A0CDCB2A9A27}"/>
              </a:ext>
            </a:extLst>
          </p:cNvPr>
          <p:cNvPicPr>
            <a:picLocks noChangeAspect="1"/>
          </p:cNvPicPr>
          <p:nvPr/>
        </p:nvPicPr>
        <p:blipFill>
          <a:blip r:embed="rId21"/>
          <a:stretch>
            <a:fillRect/>
          </a:stretch>
        </p:blipFill>
        <p:spPr>
          <a:xfrm>
            <a:off x="2306702" y="3967242"/>
            <a:ext cx="1543036" cy="1157277"/>
          </a:xfrm>
          <a:prstGeom prst="rect">
            <a:avLst/>
          </a:prstGeom>
        </p:spPr>
      </p:pic>
      <p:pic>
        <p:nvPicPr>
          <p:cNvPr id="30" name="Afbeelding 29">
            <a:extLst>
              <a:ext uri="{FF2B5EF4-FFF2-40B4-BE49-F238E27FC236}">
                <a16:creationId xmlns:a16="http://schemas.microsoft.com/office/drawing/2014/main" id="{E52F40FD-9788-4495-8C65-7D841914641D}"/>
              </a:ext>
            </a:extLst>
          </p:cNvPr>
          <p:cNvPicPr>
            <a:picLocks noChangeAspect="1"/>
          </p:cNvPicPr>
          <p:nvPr/>
        </p:nvPicPr>
        <p:blipFill>
          <a:blip r:embed="rId22"/>
          <a:stretch>
            <a:fillRect/>
          </a:stretch>
        </p:blipFill>
        <p:spPr>
          <a:xfrm>
            <a:off x="2274670" y="3514423"/>
            <a:ext cx="2506728" cy="278263"/>
          </a:xfrm>
          <a:prstGeom prst="rect">
            <a:avLst/>
          </a:prstGeom>
        </p:spPr>
      </p:pic>
      <p:pic>
        <p:nvPicPr>
          <p:cNvPr id="32" name="Afbeelding 31">
            <a:extLst>
              <a:ext uri="{FF2B5EF4-FFF2-40B4-BE49-F238E27FC236}">
                <a16:creationId xmlns:a16="http://schemas.microsoft.com/office/drawing/2014/main" id="{92D66005-457F-4FDD-8BF7-77101E94A9C4}"/>
              </a:ext>
            </a:extLst>
          </p:cNvPr>
          <p:cNvPicPr>
            <a:picLocks noChangeAspect="1"/>
          </p:cNvPicPr>
          <p:nvPr/>
        </p:nvPicPr>
        <p:blipFill>
          <a:blip r:embed="rId23"/>
          <a:stretch>
            <a:fillRect/>
          </a:stretch>
        </p:blipFill>
        <p:spPr>
          <a:xfrm>
            <a:off x="4603100" y="2678274"/>
            <a:ext cx="1739941" cy="575570"/>
          </a:xfrm>
          <a:prstGeom prst="rect">
            <a:avLst/>
          </a:prstGeom>
        </p:spPr>
      </p:pic>
    </p:spTree>
    <p:extLst>
      <p:ext uri="{BB962C8B-B14F-4D97-AF65-F5344CB8AC3E}">
        <p14:creationId xmlns:p14="http://schemas.microsoft.com/office/powerpoint/2010/main" val="18412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DE70-F42C-4882-A2A2-71AF4495D2CA}"/>
              </a:ext>
            </a:extLst>
          </p:cNvPr>
          <p:cNvSpPr>
            <a:spLocks noGrp="1"/>
          </p:cNvSpPr>
          <p:nvPr>
            <p:ph type="title"/>
          </p:nvPr>
        </p:nvSpPr>
        <p:spPr>
          <a:xfrm>
            <a:off x="645412" y="692146"/>
            <a:ext cx="7850189" cy="428625"/>
          </a:xfrm>
        </p:spPr>
        <p:txBody>
          <a:bodyPr/>
          <a:lstStyle/>
          <a:p>
            <a:r>
              <a:rPr lang="nl-NL" dirty="0"/>
              <a:t>Een handelingskader voor PFAS</a:t>
            </a:r>
          </a:p>
        </p:txBody>
      </p:sp>
      <p:sp>
        <p:nvSpPr>
          <p:cNvPr id="3" name="Slide Number Placeholder 2">
            <a:extLst>
              <a:ext uri="{FF2B5EF4-FFF2-40B4-BE49-F238E27FC236}">
                <a16:creationId xmlns:a16="http://schemas.microsoft.com/office/drawing/2014/main" id="{6A8CF0DB-F717-4FB4-A04B-40218BD4F210}"/>
              </a:ext>
            </a:extLst>
          </p:cNvPr>
          <p:cNvSpPr>
            <a:spLocks noGrp="1"/>
          </p:cNvSpPr>
          <p:nvPr>
            <p:ph type="sldNum" sz="quarter" idx="4"/>
          </p:nvPr>
        </p:nvSpPr>
        <p:spPr/>
        <p:txBody>
          <a:bodyPr/>
          <a:lstStyle/>
          <a:p>
            <a:fld id="{44259A67-670E-4C64-97AA-2ABF111DB1CB}" type="slidenum">
              <a:rPr lang="en-GB" smtClean="0"/>
              <a:pPr/>
              <a:t>7</a:t>
            </a:fld>
            <a:endParaRPr lang="en-GB" dirty="0"/>
          </a:p>
        </p:txBody>
      </p:sp>
      <p:sp>
        <p:nvSpPr>
          <p:cNvPr id="4" name="Text Placeholder 3">
            <a:extLst>
              <a:ext uri="{FF2B5EF4-FFF2-40B4-BE49-F238E27FC236}">
                <a16:creationId xmlns:a16="http://schemas.microsoft.com/office/drawing/2014/main" id="{D9354391-D1B8-42D3-9F6B-8C31FF6CC079}"/>
              </a:ext>
            </a:extLst>
          </p:cNvPr>
          <p:cNvSpPr>
            <a:spLocks noGrp="1"/>
          </p:cNvSpPr>
          <p:nvPr>
            <p:ph type="body" sz="quarter" idx="10"/>
          </p:nvPr>
        </p:nvSpPr>
        <p:spPr>
          <a:xfrm>
            <a:off x="647700" y="1419622"/>
            <a:ext cx="4716387" cy="2941241"/>
          </a:xfrm>
        </p:spPr>
        <p:txBody>
          <a:bodyPr/>
          <a:lstStyle/>
          <a:p>
            <a:pPr marL="171450" lvl="1" indent="-171450" defTabSz="466618">
              <a:lnSpc>
                <a:spcPct val="100000"/>
              </a:lnSpc>
              <a:spcBef>
                <a:spcPts val="153"/>
              </a:spcBef>
              <a:spcAft>
                <a:spcPts val="306"/>
              </a:spcAft>
            </a:pPr>
            <a:r>
              <a:rPr lang="nl-NL" dirty="0">
                <a:solidFill>
                  <a:srgbClr val="000000"/>
                </a:solidFill>
              </a:rPr>
              <a:t>Opdrachtgever: gemeente Dordrecht</a:t>
            </a:r>
          </a:p>
          <a:p>
            <a:pPr marL="0" lvl="1" indent="0" defTabSz="466618">
              <a:lnSpc>
                <a:spcPct val="100000"/>
              </a:lnSpc>
              <a:spcBef>
                <a:spcPts val="153"/>
              </a:spcBef>
              <a:spcAft>
                <a:spcPts val="306"/>
              </a:spcAft>
              <a:buNone/>
            </a:pPr>
            <a:endParaRPr lang="nl-NL" dirty="0">
              <a:solidFill>
                <a:srgbClr val="000000"/>
              </a:solidFill>
            </a:endParaRPr>
          </a:p>
          <a:p>
            <a:pPr marL="171450" lvl="1" indent="-171450" defTabSz="466618">
              <a:lnSpc>
                <a:spcPct val="100000"/>
              </a:lnSpc>
              <a:spcBef>
                <a:spcPts val="153"/>
              </a:spcBef>
              <a:spcAft>
                <a:spcPts val="306"/>
              </a:spcAft>
            </a:pPr>
            <a:r>
              <a:rPr lang="nl-NL" dirty="0">
                <a:solidFill>
                  <a:srgbClr val="000000"/>
                </a:solidFill>
              </a:rPr>
              <a:t>Gezamenlijk initiatief van onder andere het ministerie Infrastructuur en Waterstaat, RIVM, diverse gemeenten, provincies, waterschappen, omgevingsdiensten, </a:t>
            </a:r>
            <a:r>
              <a:rPr lang="nl-NL" dirty="0" err="1">
                <a:solidFill>
                  <a:srgbClr val="000000"/>
                </a:solidFill>
              </a:rPr>
              <a:t>OVAM</a:t>
            </a:r>
            <a:r>
              <a:rPr lang="nl-NL" dirty="0">
                <a:solidFill>
                  <a:srgbClr val="000000"/>
                </a:solidFill>
              </a:rPr>
              <a:t> en Brandweer Nederland</a:t>
            </a:r>
          </a:p>
          <a:p>
            <a:pPr marL="171450" lvl="1" indent="-171450" defTabSz="466618">
              <a:lnSpc>
                <a:spcPct val="100000"/>
              </a:lnSpc>
              <a:spcBef>
                <a:spcPts val="153"/>
              </a:spcBef>
              <a:spcAft>
                <a:spcPts val="306"/>
              </a:spcAft>
            </a:pPr>
            <a:endParaRPr lang="nl-NL" dirty="0">
              <a:solidFill>
                <a:srgbClr val="000000"/>
              </a:solidFill>
            </a:endParaRPr>
          </a:p>
          <a:p>
            <a:pPr marL="171450" lvl="1" indent="-171450" defTabSz="466618">
              <a:lnSpc>
                <a:spcPct val="100000"/>
              </a:lnSpc>
              <a:spcBef>
                <a:spcPts val="153"/>
              </a:spcBef>
              <a:spcAft>
                <a:spcPts val="306"/>
              </a:spcAft>
            </a:pPr>
            <a:r>
              <a:rPr lang="nl-NL" dirty="0">
                <a:solidFill>
                  <a:srgbClr val="000000"/>
                </a:solidFill>
              </a:rPr>
              <a:t>Een </a:t>
            </a:r>
            <a:r>
              <a:rPr lang="nl-NL" i="1" dirty="0">
                <a:solidFill>
                  <a:srgbClr val="000000"/>
                </a:solidFill>
              </a:rPr>
              <a:t>praktische</a:t>
            </a:r>
            <a:r>
              <a:rPr lang="nl-NL" dirty="0">
                <a:solidFill>
                  <a:srgbClr val="000000"/>
                </a:solidFill>
              </a:rPr>
              <a:t> beschrijving van de mogelijkheden voor het omgaan met PFAS in grond en grondwater</a:t>
            </a:r>
          </a:p>
          <a:p>
            <a:pPr marL="171450" lvl="1" indent="-171450" defTabSz="466618">
              <a:lnSpc>
                <a:spcPct val="100000"/>
              </a:lnSpc>
              <a:spcBef>
                <a:spcPts val="153"/>
              </a:spcBef>
              <a:spcAft>
                <a:spcPts val="306"/>
              </a:spcAft>
            </a:pPr>
            <a:r>
              <a:rPr lang="nl-NL" dirty="0">
                <a:solidFill>
                  <a:srgbClr val="000000"/>
                </a:solidFill>
              </a:rPr>
              <a:t>… maar het blijft lastige materie!</a:t>
            </a:r>
          </a:p>
          <a:p>
            <a:pPr marL="0" lvl="1" indent="0" defTabSz="466618">
              <a:lnSpc>
                <a:spcPct val="100000"/>
              </a:lnSpc>
              <a:spcBef>
                <a:spcPts val="153"/>
              </a:spcBef>
              <a:spcAft>
                <a:spcPts val="306"/>
              </a:spcAft>
              <a:buNone/>
            </a:pPr>
            <a:endParaRPr lang="nl-NL" dirty="0">
              <a:solidFill>
                <a:srgbClr val="000000"/>
              </a:solidFill>
            </a:endParaRPr>
          </a:p>
          <a:p>
            <a:pPr marL="171450" lvl="1" indent="-171450" defTabSz="466618">
              <a:lnSpc>
                <a:spcPct val="100000"/>
              </a:lnSpc>
              <a:spcBef>
                <a:spcPts val="153"/>
              </a:spcBef>
              <a:spcAft>
                <a:spcPts val="306"/>
              </a:spcAft>
            </a:pPr>
            <a:endParaRPr lang="nl-NL" dirty="0">
              <a:solidFill>
                <a:srgbClr val="000000"/>
              </a:solidFill>
            </a:endParaRPr>
          </a:p>
          <a:p>
            <a:pPr marL="171450" lvl="1" indent="-171450" defTabSz="466618">
              <a:lnSpc>
                <a:spcPct val="100000"/>
              </a:lnSpc>
              <a:spcBef>
                <a:spcPts val="153"/>
              </a:spcBef>
              <a:spcAft>
                <a:spcPts val="306"/>
              </a:spcAft>
            </a:pPr>
            <a:endParaRPr lang="nl-NL" dirty="0">
              <a:solidFill>
                <a:srgbClr val="000000"/>
              </a:solidFill>
            </a:endParaRPr>
          </a:p>
          <a:p>
            <a:pPr marL="0" indent="0">
              <a:buNone/>
            </a:pPr>
            <a:endParaRPr lang="nl-NL" dirty="0"/>
          </a:p>
        </p:txBody>
      </p:sp>
      <p:pic>
        <p:nvPicPr>
          <p:cNvPr id="7" name="Afbeelding 6">
            <a:extLst>
              <a:ext uri="{FF2B5EF4-FFF2-40B4-BE49-F238E27FC236}">
                <a16:creationId xmlns:a16="http://schemas.microsoft.com/office/drawing/2014/main" id="{C378487B-4DDB-4A0C-A564-7BCE1DD4816B}"/>
              </a:ext>
            </a:extLst>
          </p:cNvPr>
          <p:cNvPicPr>
            <a:picLocks noChangeAspect="1"/>
          </p:cNvPicPr>
          <p:nvPr/>
        </p:nvPicPr>
        <p:blipFill>
          <a:blip r:embed="rId3"/>
          <a:stretch>
            <a:fillRect/>
          </a:stretch>
        </p:blipFill>
        <p:spPr>
          <a:xfrm>
            <a:off x="5536495" y="0"/>
            <a:ext cx="3601284" cy="5143500"/>
          </a:xfrm>
          <a:prstGeom prst="rect">
            <a:avLst/>
          </a:prstGeom>
        </p:spPr>
      </p:pic>
    </p:spTree>
    <p:extLst>
      <p:ext uri="{BB962C8B-B14F-4D97-AF65-F5344CB8AC3E}">
        <p14:creationId xmlns:p14="http://schemas.microsoft.com/office/powerpoint/2010/main" val="255367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DE70-F42C-4882-A2A2-71AF4495D2CA}"/>
              </a:ext>
            </a:extLst>
          </p:cNvPr>
          <p:cNvSpPr>
            <a:spLocks noGrp="1"/>
          </p:cNvSpPr>
          <p:nvPr>
            <p:ph type="title"/>
          </p:nvPr>
        </p:nvSpPr>
        <p:spPr>
          <a:xfrm>
            <a:off x="645412" y="692146"/>
            <a:ext cx="7850189" cy="428625"/>
          </a:xfrm>
        </p:spPr>
        <p:txBody>
          <a:bodyPr/>
          <a:lstStyle/>
          <a:p>
            <a:r>
              <a:rPr lang="nl-NL" dirty="0"/>
              <a:t>Toelichting op het handelingskader</a:t>
            </a:r>
          </a:p>
        </p:txBody>
      </p:sp>
      <p:sp>
        <p:nvSpPr>
          <p:cNvPr id="3" name="Slide Number Placeholder 2">
            <a:extLst>
              <a:ext uri="{FF2B5EF4-FFF2-40B4-BE49-F238E27FC236}">
                <a16:creationId xmlns:a16="http://schemas.microsoft.com/office/drawing/2014/main" id="{6A8CF0DB-F717-4FB4-A04B-40218BD4F210}"/>
              </a:ext>
            </a:extLst>
          </p:cNvPr>
          <p:cNvSpPr>
            <a:spLocks noGrp="1"/>
          </p:cNvSpPr>
          <p:nvPr>
            <p:ph type="sldNum" sz="quarter" idx="4"/>
          </p:nvPr>
        </p:nvSpPr>
        <p:spPr/>
        <p:txBody>
          <a:bodyPr/>
          <a:lstStyle/>
          <a:p>
            <a:fld id="{44259A67-670E-4C64-97AA-2ABF111DB1CB}" type="slidenum">
              <a:rPr lang="en-GB" smtClean="0"/>
              <a:pPr/>
              <a:t>8</a:t>
            </a:fld>
            <a:endParaRPr lang="en-GB" dirty="0"/>
          </a:p>
        </p:txBody>
      </p:sp>
      <p:sp>
        <p:nvSpPr>
          <p:cNvPr id="4" name="Text Placeholder 3">
            <a:extLst>
              <a:ext uri="{FF2B5EF4-FFF2-40B4-BE49-F238E27FC236}">
                <a16:creationId xmlns:a16="http://schemas.microsoft.com/office/drawing/2014/main" id="{D9354391-D1B8-42D3-9F6B-8C31FF6CC079}"/>
              </a:ext>
            </a:extLst>
          </p:cNvPr>
          <p:cNvSpPr>
            <a:spLocks noGrp="1"/>
          </p:cNvSpPr>
          <p:nvPr>
            <p:ph type="body" sz="quarter" idx="10"/>
          </p:nvPr>
        </p:nvSpPr>
        <p:spPr>
          <a:xfrm>
            <a:off x="647701" y="1419622"/>
            <a:ext cx="4888794" cy="3457178"/>
          </a:xfrm>
        </p:spPr>
        <p:txBody>
          <a:bodyPr/>
          <a:lstStyle/>
          <a:p>
            <a:pPr marL="171450" lvl="1" indent="-171450" defTabSz="466618">
              <a:lnSpc>
                <a:spcPct val="100000"/>
              </a:lnSpc>
              <a:spcBef>
                <a:spcPts val="153"/>
              </a:spcBef>
              <a:spcAft>
                <a:spcPts val="306"/>
              </a:spcAft>
            </a:pPr>
            <a:r>
              <a:rPr lang="nl-NL" dirty="0">
                <a:solidFill>
                  <a:srgbClr val="000000"/>
                </a:solidFill>
              </a:rPr>
              <a:t>Praktisch en leesbaar document</a:t>
            </a:r>
          </a:p>
          <a:p>
            <a:pPr marL="171450" lvl="1" indent="-171450" defTabSz="466618">
              <a:lnSpc>
                <a:spcPct val="100000"/>
              </a:lnSpc>
              <a:spcBef>
                <a:spcPts val="153"/>
              </a:spcBef>
              <a:spcAft>
                <a:spcPts val="306"/>
              </a:spcAft>
            </a:pPr>
            <a:endParaRPr lang="nl-NL" dirty="0">
              <a:solidFill>
                <a:srgbClr val="000000"/>
              </a:solidFill>
            </a:endParaRPr>
          </a:p>
          <a:p>
            <a:pPr marL="171450" lvl="1" indent="-171450" defTabSz="466618">
              <a:lnSpc>
                <a:spcPct val="100000"/>
              </a:lnSpc>
              <a:spcBef>
                <a:spcPts val="153"/>
              </a:spcBef>
              <a:spcAft>
                <a:spcPts val="306"/>
              </a:spcAft>
            </a:pPr>
            <a:r>
              <a:rPr lang="nl-NL" dirty="0">
                <a:solidFill>
                  <a:srgbClr val="000000"/>
                </a:solidFill>
              </a:rPr>
              <a:t>Samengesteld uit 6 achtergronddocumenten </a:t>
            </a:r>
          </a:p>
          <a:p>
            <a:pPr marL="303750" lvl="2" indent="-171450" defTabSz="466618">
              <a:lnSpc>
                <a:spcPct val="100000"/>
              </a:lnSpc>
              <a:spcBef>
                <a:spcPts val="153"/>
              </a:spcBef>
              <a:spcAft>
                <a:spcPts val="306"/>
              </a:spcAft>
            </a:pPr>
            <a:r>
              <a:rPr lang="nl-NL" dirty="0">
                <a:solidFill>
                  <a:srgbClr val="000000"/>
                </a:solidFill>
              </a:rPr>
              <a:t>Kennisdocument PFAS</a:t>
            </a:r>
          </a:p>
          <a:p>
            <a:pPr marL="303750" lvl="2" indent="-171450" defTabSz="466618">
              <a:lnSpc>
                <a:spcPct val="100000"/>
              </a:lnSpc>
              <a:spcBef>
                <a:spcPts val="153"/>
              </a:spcBef>
              <a:spcAft>
                <a:spcPts val="306"/>
              </a:spcAft>
            </a:pPr>
            <a:r>
              <a:rPr lang="nl-NL" dirty="0" err="1">
                <a:solidFill>
                  <a:srgbClr val="000000"/>
                </a:solidFill>
              </a:rPr>
              <a:t>RIVM</a:t>
            </a:r>
            <a:r>
              <a:rPr lang="nl-NL" dirty="0">
                <a:solidFill>
                  <a:srgbClr val="000000"/>
                </a:solidFill>
              </a:rPr>
              <a:t> rapport over risico’s en </a:t>
            </a:r>
            <a:r>
              <a:rPr lang="nl-NL" dirty="0" err="1">
                <a:solidFill>
                  <a:srgbClr val="000000"/>
                </a:solidFill>
              </a:rPr>
              <a:t>Relative</a:t>
            </a:r>
            <a:r>
              <a:rPr lang="nl-NL" dirty="0">
                <a:solidFill>
                  <a:srgbClr val="000000"/>
                </a:solidFill>
              </a:rPr>
              <a:t> </a:t>
            </a:r>
            <a:r>
              <a:rPr lang="nl-NL" dirty="0" err="1">
                <a:solidFill>
                  <a:srgbClr val="000000"/>
                </a:solidFill>
              </a:rPr>
              <a:t>Potency</a:t>
            </a:r>
            <a:r>
              <a:rPr lang="nl-NL" dirty="0">
                <a:solidFill>
                  <a:srgbClr val="000000"/>
                </a:solidFill>
              </a:rPr>
              <a:t> Factors</a:t>
            </a:r>
          </a:p>
          <a:p>
            <a:pPr marL="303750" lvl="2" indent="-171450" defTabSz="466618">
              <a:lnSpc>
                <a:spcPct val="100000"/>
              </a:lnSpc>
              <a:spcBef>
                <a:spcPts val="153"/>
              </a:spcBef>
              <a:spcAft>
                <a:spcPts val="306"/>
              </a:spcAft>
            </a:pPr>
            <a:r>
              <a:rPr lang="nl-NL" dirty="0">
                <a:solidFill>
                  <a:srgbClr val="000000"/>
                </a:solidFill>
              </a:rPr>
              <a:t>3 deelrapporten over het voorkomen van PFAS</a:t>
            </a:r>
          </a:p>
          <a:p>
            <a:pPr marL="303750" lvl="2" indent="-171450" defTabSz="466618">
              <a:lnSpc>
                <a:spcPct val="100000"/>
              </a:lnSpc>
              <a:spcBef>
                <a:spcPts val="153"/>
              </a:spcBef>
              <a:spcAft>
                <a:spcPts val="306"/>
              </a:spcAft>
            </a:pPr>
            <a:r>
              <a:rPr lang="nl-NL" dirty="0">
                <a:solidFill>
                  <a:srgbClr val="000000"/>
                </a:solidFill>
              </a:rPr>
              <a:t>Analyse van beleid voor het bodembeheer</a:t>
            </a:r>
          </a:p>
          <a:p>
            <a:pPr marL="171450" lvl="1" indent="-171450" defTabSz="466618">
              <a:lnSpc>
                <a:spcPct val="100000"/>
              </a:lnSpc>
              <a:spcBef>
                <a:spcPts val="153"/>
              </a:spcBef>
              <a:spcAft>
                <a:spcPts val="306"/>
              </a:spcAft>
            </a:pPr>
            <a:endParaRPr lang="nl-NL" dirty="0">
              <a:solidFill>
                <a:srgbClr val="000000"/>
              </a:solidFill>
            </a:endParaRPr>
          </a:p>
          <a:p>
            <a:pPr marL="171450" lvl="1" indent="-171450" defTabSz="466618">
              <a:lnSpc>
                <a:spcPct val="100000"/>
              </a:lnSpc>
              <a:spcBef>
                <a:spcPts val="153"/>
              </a:spcBef>
              <a:spcAft>
                <a:spcPts val="306"/>
              </a:spcAft>
            </a:pPr>
            <a:endParaRPr lang="nl-NL" dirty="0">
              <a:solidFill>
                <a:srgbClr val="000000"/>
              </a:solidFill>
            </a:endParaRPr>
          </a:p>
          <a:p>
            <a:pPr marL="171450" lvl="1" indent="-171450" defTabSz="466618">
              <a:lnSpc>
                <a:spcPct val="100000"/>
              </a:lnSpc>
              <a:spcBef>
                <a:spcPts val="153"/>
              </a:spcBef>
              <a:spcAft>
                <a:spcPts val="306"/>
              </a:spcAft>
            </a:pPr>
            <a:endParaRPr lang="nl-NL" dirty="0">
              <a:solidFill>
                <a:srgbClr val="000000"/>
              </a:solidFill>
            </a:endParaRPr>
          </a:p>
          <a:p>
            <a:pPr marL="0" lvl="1" indent="0" defTabSz="466618">
              <a:lnSpc>
                <a:spcPct val="100000"/>
              </a:lnSpc>
              <a:spcBef>
                <a:spcPts val="153"/>
              </a:spcBef>
              <a:spcAft>
                <a:spcPts val="306"/>
              </a:spcAft>
              <a:buNone/>
            </a:pPr>
            <a:endParaRPr lang="nl-NL" dirty="0">
              <a:solidFill>
                <a:srgbClr val="000000"/>
              </a:solidFill>
            </a:endParaRPr>
          </a:p>
          <a:p>
            <a:pPr marL="171450" lvl="1" indent="-171450" defTabSz="466618">
              <a:lnSpc>
                <a:spcPct val="100000"/>
              </a:lnSpc>
              <a:spcBef>
                <a:spcPts val="153"/>
              </a:spcBef>
              <a:spcAft>
                <a:spcPts val="306"/>
              </a:spcAft>
            </a:pPr>
            <a:endParaRPr lang="nl-NL" dirty="0">
              <a:solidFill>
                <a:srgbClr val="000000"/>
              </a:solidFill>
            </a:endParaRPr>
          </a:p>
          <a:p>
            <a:pPr marL="171450" lvl="1" indent="-171450" defTabSz="466618">
              <a:lnSpc>
                <a:spcPct val="100000"/>
              </a:lnSpc>
              <a:spcBef>
                <a:spcPts val="153"/>
              </a:spcBef>
              <a:spcAft>
                <a:spcPts val="306"/>
              </a:spcAft>
            </a:pPr>
            <a:endParaRPr lang="nl-NL" dirty="0">
              <a:solidFill>
                <a:srgbClr val="000000"/>
              </a:solidFill>
            </a:endParaRPr>
          </a:p>
          <a:p>
            <a:pPr marL="0" indent="0">
              <a:buNone/>
            </a:pPr>
            <a:endParaRPr lang="nl-NL" dirty="0"/>
          </a:p>
        </p:txBody>
      </p:sp>
      <p:pic>
        <p:nvPicPr>
          <p:cNvPr id="7" name="Afbeelding 6">
            <a:extLst>
              <a:ext uri="{FF2B5EF4-FFF2-40B4-BE49-F238E27FC236}">
                <a16:creationId xmlns:a16="http://schemas.microsoft.com/office/drawing/2014/main" id="{C378487B-4DDB-4A0C-A564-7BCE1DD4816B}"/>
              </a:ext>
            </a:extLst>
          </p:cNvPr>
          <p:cNvPicPr>
            <a:picLocks noChangeAspect="1"/>
          </p:cNvPicPr>
          <p:nvPr/>
        </p:nvPicPr>
        <p:blipFill>
          <a:blip r:embed="rId3"/>
          <a:stretch>
            <a:fillRect/>
          </a:stretch>
        </p:blipFill>
        <p:spPr>
          <a:xfrm>
            <a:off x="7313061" y="2675490"/>
            <a:ext cx="1824718" cy="2468010"/>
          </a:xfrm>
          <a:prstGeom prst="rect">
            <a:avLst/>
          </a:prstGeom>
        </p:spPr>
      </p:pic>
      <p:pic>
        <p:nvPicPr>
          <p:cNvPr id="6" name="Afbeelding 5">
            <a:extLst>
              <a:ext uri="{FF2B5EF4-FFF2-40B4-BE49-F238E27FC236}">
                <a16:creationId xmlns:a16="http://schemas.microsoft.com/office/drawing/2014/main" id="{8629E221-21DF-422A-9EAF-CC9CF7B5A7FA}"/>
              </a:ext>
            </a:extLst>
          </p:cNvPr>
          <p:cNvPicPr>
            <a:picLocks noChangeAspect="1"/>
          </p:cNvPicPr>
          <p:nvPr/>
        </p:nvPicPr>
        <p:blipFill>
          <a:blip r:embed="rId4"/>
          <a:stretch>
            <a:fillRect/>
          </a:stretch>
        </p:blipFill>
        <p:spPr>
          <a:xfrm>
            <a:off x="5486400" y="77819"/>
            <a:ext cx="1765630" cy="2421923"/>
          </a:xfrm>
          <a:prstGeom prst="rect">
            <a:avLst/>
          </a:prstGeom>
        </p:spPr>
      </p:pic>
      <p:pic>
        <p:nvPicPr>
          <p:cNvPr id="9" name="Afbeelding 8">
            <a:extLst>
              <a:ext uri="{FF2B5EF4-FFF2-40B4-BE49-F238E27FC236}">
                <a16:creationId xmlns:a16="http://schemas.microsoft.com/office/drawing/2014/main" id="{1F6A0E26-CAE5-4BCF-9391-C448BC9884F9}"/>
              </a:ext>
            </a:extLst>
          </p:cNvPr>
          <p:cNvPicPr>
            <a:picLocks noChangeAspect="1"/>
          </p:cNvPicPr>
          <p:nvPr/>
        </p:nvPicPr>
        <p:blipFill>
          <a:blip r:embed="rId5"/>
          <a:stretch>
            <a:fillRect/>
          </a:stretch>
        </p:blipFill>
        <p:spPr>
          <a:xfrm>
            <a:off x="5487289" y="2675490"/>
            <a:ext cx="1751618" cy="2468010"/>
          </a:xfrm>
          <a:prstGeom prst="rect">
            <a:avLst/>
          </a:prstGeom>
        </p:spPr>
      </p:pic>
      <p:pic>
        <p:nvPicPr>
          <p:cNvPr id="11" name="Afbeelding 10">
            <a:extLst>
              <a:ext uri="{FF2B5EF4-FFF2-40B4-BE49-F238E27FC236}">
                <a16:creationId xmlns:a16="http://schemas.microsoft.com/office/drawing/2014/main" id="{D5D3A999-F280-428F-87D6-3C3A568B1EE3}"/>
              </a:ext>
            </a:extLst>
          </p:cNvPr>
          <p:cNvPicPr>
            <a:picLocks noChangeAspect="1"/>
          </p:cNvPicPr>
          <p:nvPr/>
        </p:nvPicPr>
        <p:blipFill>
          <a:blip r:embed="rId6"/>
          <a:stretch>
            <a:fillRect/>
          </a:stretch>
        </p:blipFill>
        <p:spPr>
          <a:xfrm>
            <a:off x="7313062" y="103741"/>
            <a:ext cx="1800760" cy="2396001"/>
          </a:xfrm>
          <a:prstGeom prst="rect">
            <a:avLst/>
          </a:prstGeom>
        </p:spPr>
      </p:pic>
    </p:spTree>
    <p:extLst>
      <p:ext uri="{BB962C8B-B14F-4D97-AF65-F5344CB8AC3E}">
        <p14:creationId xmlns:p14="http://schemas.microsoft.com/office/powerpoint/2010/main" val="120176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DE70-F42C-4882-A2A2-71AF4495D2CA}"/>
              </a:ext>
            </a:extLst>
          </p:cNvPr>
          <p:cNvSpPr>
            <a:spLocks noGrp="1"/>
          </p:cNvSpPr>
          <p:nvPr>
            <p:ph type="title"/>
          </p:nvPr>
        </p:nvSpPr>
        <p:spPr>
          <a:xfrm>
            <a:off x="611560" y="692146"/>
            <a:ext cx="7850189" cy="428625"/>
          </a:xfrm>
        </p:spPr>
        <p:txBody>
          <a:bodyPr/>
          <a:lstStyle/>
          <a:p>
            <a:r>
              <a:rPr lang="nl-NL" dirty="0"/>
              <a:t>Kennis en informatie delen</a:t>
            </a:r>
          </a:p>
        </p:txBody>
      </p:sp>
      <p:sp>
        <p:nvSpPr>
          <p:cNvPr id="3" name="Slide Number Placeholder 2">
            <a:extLst>
              <a:ext uri="{FF2B5EF4-FFF2-40B4-BE49-F238E27FC236}">
                <a16:creationId xmlns:a16="http://schemas.microsoft.com/office/drawing/2014/main" id="{6A8CF0DB-F717-4FB4-A04B-40218BD4F210}"/>
              </a:ext>
            </a:extLst>
          </p:cNvPr>
          <p:cNvSpPr>
            <a:spLocks noGrp="1"/>
          </p:cNvSpPr>
          <p:nvPr>
            <p:ph type="sldNum" sz="quarter" idx="4"/>
          </p:nvPr>
        </p:nvSpPr>
        <p:spPr/>
        <p:txBody>
          <a:bodyPr/>
          <a:lstStyle/>
          <a:p>
            <a:fld id="{44259A67-670E-4C64-97AA-2ABF111DB1CB}" type="slidenum">
              <a:rPr lang="en-GB" smtClean="0"/>
              <a:pPr/>
              <a:t>9</a:t>
            </a:fld>
            <a:endParaRPr lang="en-GB" dirty="0"/>
          </a:p>
        </p:txBody>
      </p:sp>
      <p:sp>
        <p:nvSpPr>
          <p:cNvPr id="4" name="Text Placeholder 3">
            <a:extLst>
              <a:ext uri="{FF2B5EF4-FFF2-40B4-BE49-F238E27FC236}">
                <a16:creationId xmlns:a16="http://schemas.microsoft.com/office/drawing/2014/main" id="{D9354391-D1B8-42D3-9F6B-8C31FF6CC079}"/>
              </a:ext>
            </a:extLst>
          </p:cNvPr>
          <p:cNvSpPr>
            <a:spLocks noGrp="1"/>
          </p:cNvSpPr>
          <p:nvPr>
            <p:ph type="body" sz="quarter" idx="10"/>
          </p:nvPr>
        </p:nvSpPr>
        <p:spPr>
          <a:xfrm>
            <a:off x="647700" y="1419622"/>
            <a:ext cx="7596707" cy="2941241"/>
          </a:xfrm>
        </p:spPr>
        <p:txBody>
          <a:bodyPr/>
          <a:lstStyle/>
          <a:p>
            <a:pPr marL="0" lvl="1" indent="0" defTabSz="466618">
              <a:lnSpc>
                <a:spcPct val="100000"/>
              </a:lnSpc>
              <a:spcBef>
                <a:spcPts val="153"/>
              </a:spcBef>
              <a:spcAft>
                <a:spcPts val="306"/>
              </a:spcAft>
              <a:buNone/>
            </a:pPr>
            <a:r>
              <a:rPr lang="nl-NL" dirty="0">
                <a:solidFill>
                  <a:srgbClr val="000000"/>
                </a:solidFill>
              </a:rPr>
              <a:t>Alle documenten zijn beschikbaar via:</a:t>
            </a:r>
          </a:p>
          <a:p>
            <a:pPr marL="131125" lvl="4" indent="0" defTabSz="466618">
              <a:spcBef>
                <a:spcPts val="153"/>
              </a:spcBef>
              <a:spcAft>
                <a:spcPts val="306"/>
              </a:spcAft>
              <a:buNone/>
            </a:pPr>
            <a:r>
              <a:rPr lang="nl-NL" dirty="0">
                <a:solidFill>
                  <a:srgbClr val="000000"/>
                </a:solidFill>
                <a:hlinkClick r:id="rId3"/>
              </a:rPr>
              <a:t>www.expertisecentrumPFAS.nl</a:t>
            </a:r>
            <a:endParaRPr lang="nl-NL" dirty="0">
              <a:solidFill>
                <a:srgbClr val="000000"/>
              </a:solidFill>
            </a:endParaRPr>
          </a:p>
          <a:p>
            <a:pPr marL="171450" lvl="1" indent="-171450" defTabSz="466618">
              <a:lnSpc>
                <a:spcPct val="100000"/>
              </a:lnSpc>
              <a:spcBef>
                <a:spcPts val="153"/>
              </a:spcBef>
              <a:spcAft>
                <a:spcPts val="306"/>
              </a:spcAft>
            </a:pPr>
            <a:endParaRPr lang="nl-NL" dirty="0">
              <a:solidFill>
                <a:srgbClr val="000000"/>
              </a:solidFill>
            </a:endParaRPr>
          </a:p>
          <a:p>
            <a:pPr marL="0" indent="0">
              <a:buNone/>
            </a:pPr>
            <a:r>
              <a:rPr lang="nl-NL" dirty="0">
                <a:solidFill>
                  <a:srgbClr val="000000"/>
                </a:solidFill>
              </a:rPr>
              <a:t>Rapportage van het </a:t>
            </a:r>
            <a:r>
              <a:rPr lang="nl-NL" dirty="0" err="1">
                <a:solidFill>
                  <a:srgbClr val="000000"/>
                </a:solidFill>
              </a:rPr>
              <a:t>RIVM</a:t>
            </a:r>
            <a:r>
              <a:rPr lang="nl-NL" dirty="0">
                <a:solidFill>
                  <a:srgbClr val="000000"/>
                </a:solidFill>
              </a:rPr>
              <a:t> is beschikbaar via:</a:t>
            </a:r>
          </a:p>
          <a:p>
            <a:pPr>
              <a:buFont typeface="Wingdings" panose="05000000000000000000" pitchFamily="2" charset="2"/>
              <a:buChar char="Ø"/>
            </a:pPr>
            <a:r>
              <a:rPr lang="nl-NL" dirty="0">
                <a:solidFill>
                  <a:srgbClr val="000000"/>
                </a:solidFill>
                <a:hlinkClick r:id="rId4"/>
              </a:rPr>
              <a:t>https://www.rivm.nl/publicaties/mixture-exposure-to-pfas-a-relative-potency-factor-approach</a:t>
            </a:r>
            <a:endParaRPr lang="nl-NL" dirty="0">
              <a:solidFill>
                <a:srgbClr val="000000"/>
              </a:solidFill>
            </a:endParaRPr>
          </a:p>
        </p:txBody>
      </p:sp>
      <p:pic>
        <p:nvPicPr>
          <p:cNvPr id="9" name="Afbeelding 8">
            <a:extLst>
              <a:ext uri="{FF2B5EF4-FFF2-40B4-BE49-F238E27FC236}">
                <a16:creationId xmlns:a16="http://schemas.microsoft.com/office/drawing/2014/main" id="{EFDC93E6-B3A7-454C-9831-F3B72406C474}"/>
              </a:ext>
            </a:extLst>
          </p:cNvPr>
          <p:cNvPicPr>
            <a:picLocks noChangeAspect="1"/>
          </p:cNvPicPr>
          <p:nvPr/>
        </p:nvPicPr>
        <p:blipFill>
          <a:blip r:embed="rId5"/>
          <a:stretch>
            <a:fillRect/>
          </a:stretch>
        </p:blipFill>
        <p:spPr>
          <a:xfrm>
            <a:off x="5004048" y="152400"/>
            <a:ext cx="3810000" cy="4724400"/>
          </a:xfrm>
          <a:prstGeom prst="rect">
            <a:avLst/>
          </a:prstGeom>
        </p:spPr>
      </p:pic>
      <p:pic>
        <p:nvPicPr>
          <p:cNvPr id="10" name="Afbeelding 9">
            <a:extLst>
              <a:ext uri="{FF2B5EF4-FFF2-40B4-BE49-F238E27FC236}">
                <a16:creationId xmlns:a16="http://schemas.microsoft.com/office/drawing/2014/main" id="{E815217F-3524-42B2-A27C-10F35ADB2204}"/>
              </a:ext>
            </a:extLst>
          </p:cNvPr>
          <p:cNvPicPr>
            <a:picLocks noChangeAspect="1"/>
          </p:cNvPicPr>
          <p:nvPr/>
        </p:nvPicPr>
        <p:blipFill>
          <a:blip r:embed="rId6"/>
          <a:stretch>
            <a:fillRect/>
          </a:stretch>
        </p:blipFill>
        <p:spPr>
          <a:xfrm>
            <a:off x="5147335" y="0"/>
            <a:ext cx="3406115" cy="5143500"/>
          </a:xfrm>
          <a:prstGeom prst="rect">
            <a:avLst/>
          </a:prstGeom>
        </p:spPr>
      </p:pic>
    </p:spTree>
    <p:extLst>
      <p:ext uri="{BB962C8B-B14F-4D97-AF65-F5344CB8AC3E}">
        <p14:creationId xmlns:p14="http://schemas.microsoft.com/office/powerpoint/2010/main" val="269468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theme1.xml><?xml version="1.0" encoding="utf-8"?>
<a:theme xmlns:a="http://schemas.openxmlformats.org/drawingml/2006/main" name="nieuwe-wb-presentatie">
  <a:themeElements>
    <a:clrScheme name="Witteveen+Bos">
      <a:dk1>
        <a:srgbClr val="000000"/>
      </a:dk1>
      <a:lt1>
        <a:srgbClr val="FFFFFF"/>
      </a:lt1>
      <a:dk2>
        <a:srgbClr val="F3F7FC"/>
      </a:dk2>
      <a:lt2>
        <a:srgbClr val="FFFFFF"/>
      </a:lt2>
      <a:accent1>
        <a:srgbClr val="005D76"/>
      </a:accent1>
      <a:accent2>
        <a:srgbClr val="81D0F7"/>
      </a:accent2>
      <a:accent3>
        <a:srgbClr val="0097D9"/>
      </a:accent3>
      <a:accent4>
        <a:srgbClr val="15292F"/>
      </a:accent4>
      <a:accent5>
        <a:srgbClr val="BDE5FB"/>
      </a:accent5>
      <a:accent6>
        <a:srgbClr val="49B5E4"/>
      </a:accent6>
      <a:hlink>
        <a:srgbClr val="005D76"/>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nieuwe-wb-presentatie-16-9</Template>
  <TotalTime>1717</TotalTime>
  <Words>1542</Words>
  <Application>Microsoft Office PowerPoint</Application>
  <PresentationFormat>Diavoorstelling (16:9)</PresentationFormat>
  <Paragraphs>236</Paragraphs>
  <Slides>11</Slides>
  <Notes>11</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11</vt:i4>
      </vt:variant>
    </vt:vector>
  </HeadingPairs>
  <TitlesOfParts>
    <vt:vector size="19" baseType="lpstr">
      <vt:lpstr>Aharoni</vt:lpstr>
      <vt:lpstr>Arial</vt:lpstr>
      <vt:lpstr>Calibri</vt:lpstr>
      <vt:lpstr>Segoe UI</vt:lpstr>
      <vt:lpstr>Segoe UI Light</vt:lpstr>
      <vt:lpstr>Segoe UI Semibold</vt:lpstr>
      <vt:lpstr>Wingdings</vt:lpstr>
      <vt:lpstr>nieuwe-wb-presentatie</vt:lpstr>
      <vt:lpstr>PowerPoint-presentatie</vt:lpstr>
      <vt:lpstr>Vers van de pers …</vt:lpstr>
      <vt:lpstr>Vers van de pers …</vt:lpstr>
      <vt:lpstr>De aanleiding voor het opstellen van een handelingskader</vt:lpstr>
      <vt:lpstr>Ontwikkelingen in Nederland (2014)</vt:lpstr>
      <vt:lpstr>Samen aan de slag</vt:lpstr>
      <vt:lpstr>Een handelingskader voor PFAS</vt:lpstr>
      <vt:lpstr>Toelichting op het handelingskader</vt:lpstr>
      <vt:lpstr>Kennis en informatie delen</vt:lpstr>
      <vt:lpstr>Programma voor vanmiddag</vt:lpstr>
      <vt:lpstr>PowerPoint-presentatie</vt:lpstr>
    </vt:vector>
  </TitlesOfParts>
  <Company>Witteveen+Bos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Jonc6@witbo.nl</dc:creator>
  <cp:lastModifiedBy>Martijn van Houten</cp:lastModifiedBy>
  <cp:revision>137</cp:revision>
  <cp:lastPrinted>2018-12-10T15:48:35Z</cp:lastPrinted>
  <dcterms:created xsi:type="dcterms:W3CDTF">2018-06-07T13:50:26Z</dcterms:created>
  <dcterms:modified xsi:type="dcterms:W3CDTF">2018-12-14T07:21:32Z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al">
    <vt:lpwstr>nl</vt:lpwstr>
  </property>
</Properties>
</file>